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6" r:id="rId10"/>
    <p:sldId id="267" r:id="rId11"/>
    <p:sldId id="265" r:id="rId12"/>
    <p:sldId id="268" r:id="rId13"/>
    <p:sldId id="270" r:id="rId14"/>
    <p:sldId id="264" r:id="rId15"/>
    <p:sldId id="269"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27"/>
  </p:normalViewPr>
  <p:slideViewPr>
    <p:cSldViewPr snapToGrid="0">
      <p:cViewPr varScale="1">
        <p:scale>
          <a:sx n="110" d="100"/>
          <a:sy n="110" d="100"/>
        </p:scale>
        <p:origin x="63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03T17:17:53.216"/>
    </inkml:context>
    <inkml:brush xml:id="br0">
      <inkml:brushProperty name="width" value="0.05292" units="cm"/>
      <inkml:brushProperty name="height" value="0.05292" units="cm"/>
      <inkml:brushProperty name="color" value="#FF0000"/>
    </inkml:brush>
  </inkml:definitions>
  <inkml:trace contextRef="#ctx0" brushRef="#br0">10854 11628 8191,'-6'-4'0,"-11"2"5063,-8 2-5063,-5 0 2818,-4 0-2818,7 0 1719,-6 0-1719,5 0 6784,-24 0-6784,-5 0 0,20 3 0,-1 3 0,-4 1 0,1 2 0,-1 3 0,2 2 0,5 0 0,1 0 0,2 0 0,3 0 0,-19 16 0,11-5 0,5 2 0,6-5 0,11 0 0,2-4 0,9-2 0,1-6 0,3-1 0,0-3 0,0 0 0,-7 11 0,2-4 0,-6 14 0,3-10 0,0 3 0,0-9 0,4 4 0,-1-8 0,4 3 0,-2 1 0,3-1 0,0 1 0,0 5 0,0 3 0,0 12 0,0 6 0,0 11 0,0-5 0,8 9 0,2-3 0,11-1 0,4 0 0,6-1 0,3-4 0,-1-1 0,4-5 0,-7-12 0,-2-1 0,-2-10 0,-9 0 0,8 0 0,-3-1 0,0-1 0,15 4 0,-13-5 0,15 6 0,-12-9 0,6 2 0,7 3 0,14 2 0,1-1 0,-22-7 0,0 0 0,29 2 0,-29-4 0,1-1 0,0 1 0,0-1 0,0-1 0,0-1 0,2 1 0,1-2 0,-2-1 0,-1 0 0,3 0 0,0 0 0,-3 0 0,-1 0 0,1 0 0,0 0 0,3 0 0,0 0 0,13 0 0,8 0 0,-30 0 0,11 0 0,-5 0 0,7 0 0,0 0 0,-7 0 0,6 0 0,12 0 0,-13 0 0,18 0 0,-16 0 0,7 0 0,11 0 0,-3 0 0,10 0 0,-5 0 0,-27 0 0,0 0 0,27 0 0,5 0 0,-5 0 0,-27 0 0,0 0 0,22 0 0,-10 0 0,-7 0 0,-11 4 0,23-3 0,-2 8 0,1-8 0,1 3 0,-16-4 0,-1 0 0,13 0 0,15 5 0,-20-5 0,3 1 0,0 1 0,0 0 0,-3 1 0,1-1 0,6-1 0,0 0 0,-4 3 0,1 2 0,15-3 0,0 0 0,-7 3 0,0-1 0,-1-1 0,-1-1 0,-6 2 0,-1-1 0,3-1 0,0 1 0,-6 1 0,-1 0 0,4-2 0,-1 0 0,-6 2 0,-1-1 0,-3-4 0,0 1 0,32 3 0,-11 0 0,5-3 0,-13 2 0,-1-3 0,-5 0 0,-1 0 0,1 0 0,0 0 0,-1 0 0,19 0 0,-1 0 0,-19 0 0,1 0 0,-2 0 0,0 0 0,-1 1 0,1-2 0,2 0 0,0-2 0,-3 0 0,1 0 0,6 0 0,1 0 0,0-1 0,1-1 0,3 5 0,0-1 0,0-3 0,0-1 0,0 2 0,0 0 0,0-2 0,0-1 0,3 1 0,1 0 0,1-2 0,-1 2 0,4 2 0,1 0 0,4-2 0,-1-1-573,-15 3 0,-1 0 573,1-2 0,0-1 0,0 0 0,-2 0 0,22-5 0,-21 8 0,0 0 0,12-8-565,0 10 565,1-9 0,-22 9 0,3 1 0,0-3 0,2 0 0,7 1 0,1 0 0,1 1 0,-1 1 556,0-3 1,0 1-557,0 2 0,0 0 299,-4 0 0,1 0-299,-1 0 0,0 0 0,-4-2 0,-1 0 0,-1 1 0,-1 0 0,-1-3 0,0 0 0,-4 3 0,1 1 0,3-2 0,0 0 0,0 0 0,1-1 0,-1 1 0,1-1 0,3 1 0,-2-1 0,18-6 0,-4 8 0,-20-4 0,0 5 0,-10-3 0,9 2 0,-15-2 0,3 3 0,-5 0 0,0 0 0,1 0 0,2 0 0,-2 0 0,2 0 0,0 0 0,1 0 0,3 0 0,-4 0 0,7 0 0,-3 0 0,19 0 0,3 0 0,9 0 0,7 0 0,-5 0 0,5 0 0,-6 0 0,-12 0 0,-4 0 0,1-4 0,-9 3 0,8-3 0,-11 0 0,-1 3 0,1-3 0,12 0 0,3 3 0,-1-3 0,-2 4 0,-5 0 0,1 0 0,2 0 0,4 0 0,-9 0 0,9 0 0,-4 0 0,5 0 0,0 0 0,5 0 0,2 0 0,4 0 0,7 0 0,-5 0 0,5 0 0,0 0 0,-17 0 0,1 0 0,-17 0 0,0 0 0,0 0 0,-1 0 0,1 0 0,0 0 0,-5 0 0,15 0 0,-5 0 0,15-4 0,-10 3 0,-1-6 0,-6 7 0,1-4 0,0 1 0,-1 2 0,-3-6 0,-1 6 0,-8-5 0,-2 5 0,-6-2 0,0 0 0,-4 3 0,1-3 0,-1 0 0,0 2 0,-2-5 0,1 3 0,-1-4 0,-1 1 0,3 0 0,-5-4 0,1 4 0,1-7 0,-2-4 0,2-17 0,1-15 0,-4 15 0,1 0 0,1-1 0,0 0 0,-2-22 0,0 13 0,0 26 0,0 4 0,0 6 0,0 1 0,0-2 0,0-2 0,0 4 0,0-8 0,0 8 0,0-8 0,0 8 0,0-3 0,0 3 0,0 1 0,0-3 0,0-13 0,0-2 0,0-17 0,0 13 0,0-7 0,0 16 0,0-6 0,0 7 0,0-8 0,0 3 0,0 1 0,0 8 0,0 1 0,0 5 0,0-2 0,0 1 0,0 1 0,0-5 0,0 6 0,0-4 0,0 5 0,0-8 0,0-1 0,-6-3 0,2-3 0,-9 3 0,2 0 0,-6-3 0,-5 3 0,-5-8 0,-14 0 0,3 2 0,-10 3 0,1 3 0,-2 5 0,7 0 0,4 8 0,-14-8 0,13 11 0,-20-12 0,11 13 0,-2-4 0,-7 0 0,0 4 0,-1-9 0,1 8 0,0-3 0,7 1 0,-6 2 0,13-2 0,-5-1 0,-11 4 0,-5-3 0,21 3 0,-3 2 0,1-1 0,-1 0 0,-2 0 0,-2 0 0,1 0 0,0 0 0,3 0 0,1 0 0,0 0 0,1 0 0,6 0 0,1 0 0,2 0 0,2 0 0,-27 0 0,6 0 0,6 0 0,7 0 0,12 0 0,-3 0 0,-3 0 0,-2 0 0,-2 0 0,6 0 0,5 0 0,-6 0 0,2-5 0,3 4 0,-16-3 0,-3 0 0,-7 3 0,-5-7 0,0 7 0,-2-3 0,29 3 0,-1 2 0,-7-1 0,0 0 0,-1 0 0,-1 0 0,-5 0 0,-2 0 0,-5 0 0,-4 0 0,12 0 0,-2 0 0,-2 0-484,-3 0 1,-2 0 0,-2 0 483,5 0 0,-1 0 0,-2 0 0,1 0-1034,-1 0 0,0 0 0,0 0 0,1 0 1034,-10-1 0,2 1 0,2 1 0,3 0 0,1 2 0,6-1-505,4-2 1,3 1 504,-6 6 0,-3-1-234,-8-5 0,-4 0 234,15 1 0,-2 1 0,1-2 0,3 0 0,1-1 0,1-1 25,-16 1 0,4 0-25,20 0 0,0 0 1870,-12 0 0,-2 0-1870,-2 0 0,0 0 0,-5 0 0,0 0 625,4 0 0,3 0-625,12 0 0,3 0 644,-29 0-644,12 0 1379,0 0-1379,-12 0 0,32 0 0,-1 0 0,-6 0 0,0 0 0,0 0 0,0 0 0,0 0 0,1 0 0,2 0 0,0 0 0,0 0 0,2 0 0,-13 0 0,4 0 0,12 0 0,4 0 0,-22 4 0,14-3 0,-16 8 0,-13-4 0,18 6 0,-18-6 0,18 5 0,-13-4 0,26-1 0,-1 0 0,-1-2 0,-1 0 0,-3 2 0,1-1 0,6-3 0,-1-1 0,-2 4 0,0 1 0,0-3 0,0 1 0,0 2 0,-1 0 0,-10 2 0,-1 2 0,0-1 0,-2 1 0,-6 0 0,-1 0 0,1 2 0,0-1 0,-1-3 0,1-1 0,2 2 0,3 0 0,7-4 0,2-1-420,9-1 0,0 1 420,-3-3 0,1 0 0,-11 0 0,-2 0 0,-1 0 0,-7 0 0,15 0 0,1 0 0,-9 0 0,2 0 0,7 0 0,0 0 0,0 0 0,-5 0 0,3 0 840,-5 0-840,11 0 0,1 0 0,0 0 0,4 0 0,-9 0 0,-1 0 0,-7 0 0,-5 0 0,6 0 0,0-4 0,6 3 0,5-3 0,7 4 0,8 0 0,0 0 0,-2 0 0,0 0 0,2-4 0,6 3 0,1-2 0,-1 3 0,1 0 0,0 0 0,-4 0 0,-4 0 0,-4 0 0,-4 0 0,1 0 0,-6 0 0,3 0 0,-2 0 0,4 0 0,0 0 0,4 0 0,-3-4 0,7 4 0,-3-4 0,7 4 0,5 0 0,-3 0 0,4 0 0,-1 0 0,1 0 0,5 0 0,-1 0 0,2 0 0,1 0 0,-1 0 0,1 0 0,-1 0 0,-2 0 0,-1 0 0,-3 0 0,-8 0 0,-34 17 0,30-13 0,-21 13 0</inkml:trace>
  <inkml:trace contextRef="#ctx0" brushRef="#br0" timeOffset="2415">21245 12234 24575,'50'0'0,"12"0"0,-23 0 0,0 0 0,-3 0 0,-2 0 0,26 0 0,-18 0 0,-5 0 0,-5 0 0,-4 0 0,-5 0 0,8 0 0,-9-4 0,23-10 0,-2-5 0,17-9 0,-6 5 0,-1 5 0,-4 6 0,3 7 0,-8 1 0,3 4 0,-5 0 0,0 0 0,-5 0 0,4 0 0,-16 0 0,8 0 0,-12 0 0,1 0 0,4 0 0,-5 0 0,6 0 0,-1 0 0,1 0 0,12 0 0,2 0 0,13 0 0,-6 0 0,-5 0 0,-3 0 0,-8 0 0,4 0 0,0 0 0,-4 0 0,4 0 0,-4 0 0,-1 0 0,-4 0 0,3 0 0,-14 0 0,5 0 0,-9 0 0,-1 3 0,3-2 0,-2 2 0,3-3 0,0 0 0,1 0 0,-1 0 0,0 0 0,1 0 0,-5 0 0,3 0 0,-2 0 0,10 0 0,2 0 0,6 0 0,-3 0 0,-5 3 0,-5-3 0,-10 3 0,-1-3 0</inkml:trace>
  <inkml:trace contextRef="#ctx0" brushRef="#br0" timeOffset="4196">23320 11878 24575,'20'0'0,"-2"0"0,8 0 0,-4 0 0,-1 3 0,1 4 0,-4 0 0,-1 6 0,-4-3 0,0 3 0,-1 0 0,1-1 0,8 9 0,-2-1 0,1 3 0,-2-8 0,-3 3 0,-3-10 0,2 6 0,-8-7 0,4 2 0,0 1 0,-3 3 0,1-6 0,-7 1 0,2-5 0,-3 3 0,0-1 0,0 1 0,0 2 0,0-1 0,0 2 0,-3-3 0,-1 1 0,-5 2 0,-5 1 0,3 0 0,-6 4 0,-8 6 0,1-1 0,-10 7 0,5-3 0,2-4 0,-10 12 0,6-6 0,-13 9 0,18-11 0,-1 1 0,0 0 0,-2 1 0,-5 7 0,0-1 0,7-6 0,1-1 0,-16 20 0,10-15 0,9-7 0,1-4 0,0-4 0,0 0 0,4-6 0,0-2 0,10-6 0,2 0 0</inkml:trace>
  <inkml:trace contextRef="#ctx0" brushRef="#br0" timeOffset="12341">20522 13693 24575,'35'0'0,"10"0"0,17 0 0,-25 0 0,1 0 0,-1 0 0,1 0 0,4 0 0,-1 0 0,-3 0 0,-1 0 0,-2 0 0,-2 0 0,27 0 0,-12 0 0,-1 0 0,-10 0 0,-3 0 0,-10 0 0,-4 0 0,0 0 0,-3 0 0,3 0 0,-5 0 0,7 0 0,-8 0 0,7 0 0,-7 0 0,1 0 0,2 0 0,-1 0 0,-2 0 0,3 0 0,-4 0 0,4 0 0,1 0 0,3 0 0,1 0 0,4 0 0,2 0 0,-1 0 0,9 0 0,-15 0 0,11 0 0,-4 0 0,1 0 0,4 0 0,-6 0 0,6 0 0,-5 0 0,17 4 0,3-3 0,13 7 0,-28-7 0,1-1 0,0 3 0,0-1 0,27 2 0,5-3 0,-4 7 0,-28-8 0,-1 1 0,29 7 0,4-7 0,-11 3 0,4 0 0,-5-3 0,-1 3 0,1-4 0,0 0 0,-13 0 0,-2 0 0,0 4 0,-9-3 0,8 2 0,-11 1 0,0-3 0,6 8 0,-10-8 0,9 8 0,1-8 0,4 6 0,5-3 0,-1 0 0,-4 0 0,5 0 0,0-3 0,6 3 0,-5-4 0,9 0 0,3 0 0,6 0 0,-27 0 0,0 0 0,3 0 0,0 0 0,20 0 0,2 0 0,-7 0 0,-8 0 0,2 0 0,-7 0 0,-10 0 0,10 0 0,-11 0 0,5 4 0,-6-3 0,0 7 0,12-4 0,2 5 0,19 0 0,1 0 0,-4 0 0,1 0 0,-19-1 0,-3-3 0,-10-2 0,-4-3 0,0 0 0,-10 0 0,-3 0 0</inkml:trace>
  <inkml:trace contextRef="#ctx0" brushRef="#br0" timeOffset="13657">25073 13543 24575,'8'0'0,"4"0"0,0 0 0,8 0 0,-3 0 0,8 0 0,4 0 0,-6 0 0,9 0 0,-3 0 0,6 0 0,7 0 0,-4 0 0,-3 0 0,-4-7 0,0 5 0,4-5 0,-7 7 0,3 0 0,-9-3 0,-4 3 0,-2-3 0,-6 3 0,-1 0 0,-4 0 0,8 0 0,11-4 0,9-1 0,0 1 0,-6 0 0,-11 4 0,-8 0 0,-3 0 0</inkml:trace>
  <inkml:trace contextRef="#ctx0" brushRef="#br0" timeOffset="15241">25569 13094 24575,'20'0'0,"9"0"0,12 0 0,2 0 0,4 7 0,-10 2 0,-5 3 0,-10-2 0,-8-3 0,-5-4 0,-6 2 0,0-1 0,-1 4 0,5 2 0,0 0 0,2-1 0,-3-3 0,0 0 0,-2 0 0,4 1 0,-4-1 0,8 3 0,-5-2 0,2-1 0,-3 0 0,-2-3 0,2 1 0,-3 1 0,3-1 0,-2 2 0,-2-1 0,-2 1 0,0 3 0,0 0 0,0 12 0,0 7 0,0 14 0,-4 7 0,-8-1 0,-2-1 0,-9-5 0,9-6 0,-2-8 0,7-2 0,-2-10 0,1 10 0,-1-10 0,3 5 0,-4-1 0,3-3 0,-3 6 0,5-11 0,3-1 0,1-9 0</inkml:trace>
  <inkml:trace contextRef="#ctx0" brushRef="#br0" timeOffset="22921">9861 14628 24575,'-34'0'0,"-6"0"0,-9 0 0,-10 0 0,-3 0 0,28 0 0,0 0 0,-27 0 0,13 0 0,9 0 0,5 0 0,-1 0 0,4 0 0,-1 0 0,15 0 0,-3 0 0,-1 0 0,5 0 0,-5 0 0,6 0 0,3 0 0,-2 0 0,3 0 0,-1 0 0,-2 0 0,-1 0 0,-4 0 0,-3 0 0,0 0 0,0 0 0,4 0 0,1 0 0,4 0 0,0 0 0,0 0 0,-4 0 0,-1 0 0,0 0 0,1 0 0,7 0 0,1 0 0,0 3 0,1 0 0,-5 4 0,6-3 0,-4 2 0,-2 1 0,1 1 0,-9 5 0,-2 2 0,7-3 0,-6 5 0,4 2 0,-3 5 0,-5 6 0,3 1 0,3 0 0,5-5 0,5 0 0,6-4 0,1 0 0,3-1 0,-3 1 0,2 0 0,-3 0 0,4-4 0,0-3 0,0-1 0,0-3 0,0 5 0,0 4 0,0-3 0,4 8 0,1-3 0,8 5 0,1-1 0,4 1 0,0 0 0,16 26 0,-11-26 0,2 2 0,7 11 0,4 2 0,4-2 0,3-2 0,-1 3 0,2-2 0,6-1 0,2-1-180,-11-9 1,2-1 0,0-1 179,12 4 0,2-1 0,-6-6 0,2 0 0,-1-2 0,-8-6 0,-2-1 0,2-1 0,7 3 0,1 0 0,2-2 0,-1-2 0,2-1 0,-1-1 0,-1 1 0,0 0 0,0-2-722,2-1 1,0-1-1,-3 0 722,2 3 0,-2-2 0,2-3 0,-3-2 0,9 2 0,-5-2 0,1 0 0,-18-3 0,0 1-452,17 5 0,-2-1 452,7-3 0,-24 1 0,1-1 0,5-1 0,1-2 0,-8 1 0,1 0 16,6 0 0,-2 0-16,18 0 0,-8 0 0,5 0 1029,-22 0 1,2 0-1030,4 0 0,2 0 0,4 0 0,1 0 0,-2 0 0,1 0 508,-1 0 1,1 0-509,-4 0 0,1 0 249,3 0 1,-1 0-250,-6 0 0,-1 0 0,-2 1 0,-2-2 0,17-2 0,-18 2 0,-11-5 0,-11 5 0,-4-5 0,-3 3 0,-3-3 0,0 0 0,0 0 0,0 1 0,5-4 0,10-2 0,12-7 0,10 1 0,5-4 0,0 5 0,6-2 0,-5 5 0,9-4 0,-3 7 0,-1-3 0,5 4 0,-10 0 0,-2 0 0,-8 5 0,-6-4 0,0 7 0,0-7 0,-1 7 0,1-3 0,0 0 0,0 3 0,6-7 0,-5 6 0,23-7 0,5 8 0,-16-3 0,2-1 0,3 2 0,1 0 0,6-2 0,1-1 0,10 1 0,0 0 0,-7-1 0,2 0-361,-4 1 0,3 1 0,0-1 361,-6-1 0,-1-1 0,4 0 0,-3 3 0,4 0 0,1 0 0,-1 0-479,0-2 0,0 1 0,1-1 0,1 2 479,6-1 0,2 1 0,0 1 0,-2-1-913,-11 2 1,-1 0 0,-1 0 0,1 0 912,2 0 0,1 0 0,0 1 0,1-1 0,8 0 0,3 0 0,-1 0 0,-3 0 0,-11 1 0,-2 1 0,0 0 0,3-1-702,2 0 0,4-1 1,1 0-1,-1 0 0,-4 1 702,13 1 0,-3 0 0,1 0 0,-11 0 0,2 0 0,1 0 0,-1 0 0,1 0 0,0 0 0,0 0 0,0 0 0,-1 0 0,1 0 0,-1 0 0,1 0 0,2 0 0,1 0 0,1 0 0,-2 0 0,-1 0 0,-2 0 0,1 0 0,0 0 0,0 0 0,0 0 0,0 0 0,0 0 0,3 0 0,0 0 0,0 0 0,-1 0 0,-6 0 0,-1 0 0,0 0 0,4 0-231,3 0 0,4 0 1,2 0-1,1 0 1,-2 0 230,-2 0 0,-1 0 0,0 0 0,2 0 0,2 0 0,-10 0 0,1 0 0,2-1 0,1 1 0,0 0 0,-1 0 0,-2 1 0,5 1 0,0 0 0,-1 1 0,0-1 0,-1 1 0,0 0 0,-1 0 0,0 0 0,-1-1 0,0 1 0,-1 1 0,-1 0 0,7 1 0,-1 1 0,-1 1 0,-1 0 0,-3 1-35,4 0 0,-2 1 0,-1 0 0,-1 0 35,2-1 0,-1-1 0,0 0 0,-4 2 654,2 3 0,-4 1 0,1 0-654,3-4 0,0 0 0,-1 0 0,-6 0 0,-1 0 0,0-2 1819,15 0 0,0-2-1819,1-1 0,-2-2 1380,-11-2 0,-1 0-1380,-2 0 0,-4 0 0,13 0 2204,-11 0-2204,-23 0 749,3 0-749,-9 0 137,10 0-137,-10 0 0,5-4 0,-1 4 0,2-8 0,5 7 0,11-7 0,4-1 0,18-1 0,1-3 0,-27 8 0,0 1 0,0-1 0,-1 1 0,23-1 0,-9-3 0,-2 3 0,-9-3 0,12-1 0,-11-2 0,-2 1 0,-4-1 0,-4 1 0,3-2 0,-15 4 0,7-3 0,-8 4 0,2-1 0,2-6 0,-7 6 0,0-3 0,-1 4 0,-2-3 0,3 2 0,-1-10 0,6-11 0,9-11 0,4-20 0,-10 30 0,-2-1 0,-3-3 0,-2 0 0,2 0 0,0 0 0,4-27 0,1 1 0,-6 11 0,-1 1 0,-8 6 0,0 0 0,-4-1 0,0-4 0,0 3 0,0 9 0,0 2 0,0 17 0,0-10 0,0 9 0,0-3 0,0 4 0,-4 1 0,-3 0 0,-2-1 0,-2 1 0,-7-8 0,-3-1 0,-10-3 0,-10-1 0,-2 3 0,-17 1 0,5 2 0,22 12 0,-1 1 0,-27-10 0,21 9 0,-1 0 0,-5-1 0,-1 1 0,-6-2 0,-2 1 0,-7 2 0,0 0 0,3 0 0,1 1-300,8 1 0,2 2 300,10 1 0,1 2 0,3-1 0,1 0 0,-12-1-117,-15 3 117,19-4 0,1 5 0,-1-4 0,-7 2 0,6-7 0,6 8 0,-2 1 0,-27-4 0,26 1 0,0 1 596,-22 0-596,-5-3 121,2 5-121,24-2 0,-2 0 0,1 1 0,1 0 0,2-1 0,0 0 0,-2 2 0,0 0 0,2 0 0,0 0 0,-2 0 0,-1 0 0,-4 0 0,0 0 0,4 0 0,-1 0 0,-6 0 0,-1 0 0,7 0 0,1 0 0,-1 0 0,1 0 0,1 0 0,0 0 0,2 0 0,0 0 0,-25 0 0,4 0 0,18 0 0,-7 0 0,5 4 0,-13 3 0,14 3 0,5-5 0,0 1 0,-10 4 0,-19-5 0,7 9 0,8-12 0,18 5 0,0-1 0,-16-1 0,-3 4 0,3-4 0,-5 3 0,0-3 0,0 4 0,1 0 0,-7-4 0,26-1 0,0 0 0,-23-3 0,-2 4 0,18-1 0,0-3 0,-18 4 0,14-5 0,-14 0 0,10 0 0,7 0 0,-13 5 0,5-4 0,-7 4 0,-1-5 0,1 0 0,12 0 0,-1 0 0,-20 0 0,21 0 0,-2 0 0,2 3 0,-1 0 0,2-2 0,-3-1 0,-17 3 0,-3 0 0,23-3 0,0 0 0,-2 0-289,-8 2 1,-1 0-1,-1 1 289,2-3 0,1 1 0,-2-1 0,-4 2 0,-2 1 0,2-1 0,8-2 0,2 0 0,-3 0 0,-10 2 0,-2 1 0,2-1 0,13-1 0,1-1 0,-1 1 0,-12 3 0,-3 1 0,6-1 0,6-3 0,2 0 0,-4 4 0,0 1 0,6-6 0,2 1 0,9 5 0,0-1 0,-8-4 0,-1-1 0,0 5 0,1 1 0,8-2 0,0-1-497,-10 0 0,1 1 497,8 2 0,2-1 0,-23-3 0,22 3 0,0 1 383,-22 0-383,-7 1 0,1 4 0,5-5 0,15 0 0,-1 0 0,5 2 0,0 0 0,-11-2 0,-2 0 0,5 2 0,0 0 507,3-2 1,1-2-508,3-1 0,1 0 231,0 2 0,2 0-231,4-5 0,0 1 0,1 3 0,1 0 0,-27-3 0,6 3 0,5-4 0,-3 0 0,3 0 0,-5 4 0,12-3 0,-3 3 0,17-4 0,-5 0 0,0 0 0,4 0 0,-10 0 0,4 0 0,-6 0 0,7 0 0,-6 0 0,-12 0 0,-6 0 0,22 0 0,-2 0 0,1 0 0,0 0 0,-1 0 0,0 0 0,-6 0 0,-2 0 0,-7 0 0,-2 0 0,-3 0 0,-1 0 0,15-1 0,-1-1 0,0-1-144,1 1 0,-1 0 0,0-1 144,-2-2 0,-1-2 0,1 1 0,2-1 0,0 1 0,-1 0 0,-1-1 0,-1 1 0,1-1 0,-1-1 0,0 0 0,2 0 0,-19 1 0,2 1 0,0-3 0,2 0 0,16 6 0,3 0 0,6-2 0,3 1 0,-15 3 0,7-8 0,1 3 0,-1 0 0,0-3 0,0 8 0,6-7 432,-4 7-432,10-7 0,-11 3 0,0-4 0,-9 1 0,-4-1 0,-1 0 0,5 4 0,-3-3 0,13 7 0,-2-3 0,10 4 0,4 0 0,1 0 0,0 0 0,3 0 0,0 0 0,5 0 0,3 0 0,-1 0 0,-6 0 0,5 0 0,-5 0 0,6 0 0,-11 0 0,9 0 0,-10 0 0,13 0 0,-6 0 0,-7 4 0,-8-3 0,-6 6 0,0-6 0,4 2 0,3-3 0,8 3 0,5-2 0,5 5 0,0-6 0,-1 10 0,-9-2 0,6 7 0,5-7 0,9-1 0</inkml:trace>
  <inkml:trace contextRef="#ctx0" brushRef="#br0" timeOffset="25202">22569 15212 9882,'21'3'0,"31"0"4637,6-3-4637,-22 0 0,-1 0 0,20 0 0,-12 0 0,12 0 2631,-18 0-2631,3 0 1556,-13 0-1556,18 0 5429,-7 0-5429,15 0 440,-11 0-440,1 0 0,-6 0 0,-6 0 0,-5 0 0,-8 0 0,-4 0 0,-5 0 0,-3 0 0,-1 0 0,1 0 0,0 0 0,5 0 0,0 0 0,9 0 0,-3 0 0,9 0 0,-5 0 0,6 0 0,-6 0 0,5 0 0,-3 0 0,-2 0 0,0 0 0,-14 0 0,-1 0 0</inkml:trace>
  <inkml:trace contextRef="#ctx0" brushRef="#br0" timeOffset="27085">23502 14996 24575,'30'0'0,"-7"0"0,5 0 0,-13 0 0,-6 0 0,-3 0 0,3 3 0,0 1 0,12 6 0,-2 1 0,7 1 0,-5 1 0,-3-5 0,-1 4 0,-4-5 0,-3 0 0,-1-2 0,-3-2 0,0 1 0,0-2 0,0 1 0,0 0 0,3 6 0,1-1 0,0 1 0,2-3 0,-5 3 0,4-2 0,-3 2 0,1-3 0,-3 0 0,0 0 0,-5 2 0,-2-1 0,-8 8 0,-6 4 0,-8 13 0,-8 16 0,10-16 0,-2 1 0,-2 3 0,-2 1 0,0 6 0,-2-1 0,1-7 0,0-1 0,4 2 0,2-3 0,-17 12 0,16-11 0,2-12 0,6-7 0,2 0 0,3-7 0,6-1 0</inkml:trace>
</inkml:ink>
</file>

<file path=ppt/media/image1.png>
</file>

<file path=ppt/media/image10.png>
</file>

<file path=ppt/media/image11.png>
</file>

<file path=ppt/media/image12.png>
</file>

<file path=ppt/media/image13.png>
</file>

<file path=ppt/media/image14.png>
</file>

<file path=ppt/media/image15.gif>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gi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CB4877-3A3F-A1E0-CB50-88D7C5457D54}"/>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B21258AF-6EFE-517F-00FF-4824EBA7A99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52A46218-80B7-9EC0-77C8-F0B6CC3183E0}"/>
              </a:ext>
            </a:extLst>
          </p:cNvPr>
          <p:cNvSpPr>
            <a:spLocks noGrp="1"/>
          </p:cNvSpPr>
          <p:nvPr>
            <p:ph type="dt" sz="half" idx="10"/>
          </p:nvPr>
        </p:nvSpPr>
        <p:spPr/>
        <p:txBody>
          <a:bodyPr/>
          <a:lstStyle/>
          <a:p>
            <a:fld id="{A6618F1F-48E3-1841-8F86-26F76538012A}" type="datetimeFigureOut">
              <a:rPr kumimoji="1" lang="zh-CN" altLang="en-US" smtClean="0"/>
              <a:t>2023/6/3</a:t>
            </a:fld>
            <a:endParaRPr kumimoji="1" lang="zh-CN" altLang="en-US"/>
          </a:p>
        </p:txBody>
      </p:sp>
      <p:sp>
        <p:nvSpPr>
          <p:cNvPr id="5" name="页脚占位符 4">
            <a:extLst>
              <a:ext uri="{FF2B5EF4-FFF2-40B4-BE49-F238E27FC236}">
                <a16:creationId xmlns:a16="http://schemas.microsoft.com/office/drawing/2014/main" id="{C83286EC-EF6A-D4DD-3393-17BC474CC5AC}"/>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3FF56E04-4DAD-AE4E-092D-C31C3B087C40}"/>
              </a:ext>
            </a:extLst>
          </p:cNvPr>
          <p:cNvSpPr>
            <a:spLocks noGrp="1"/>
          </p:cNvSpPr>
          <p:nvPr>
            <p:ph type="sldNum" sz="quarter" idx="12"/>
          </p:nvPr>
        </p:nvSpPr>
        <p:spPr/>
        <p:txBody>
          <a:bodyPr/>
          <a:lstStyle/>
          <a:p>
            <a:fld id="{7B689467-52FF-AA41-8D7A-4CD64CE108EA}" type="slidenum">
              <a:rPr kumimoji="1" lang="zh-CN" altLang="en-US" smtClean="0"/>
              <a:t>‹#›</a:t>
            </a:fld>
            <a:endParaRPr kumimoji="1" lang="zh-CN" altLang="en-US"/>
          </a:p>
        </p:txBody>
      </p:sp>
    </p:spTree>
    <p:extLst>
      <p:ext uri="{BB962C8B-B14F-4D97-AF65-F5344CB8AC3E}">
        <p14:creationId xmlns:p14="http://schemas.microsoft.com/office/powerpoint/2010/main" val="883937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D5CBAD-8753-4B53-0894-10EC1ED136BF}"/>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D95DA66F-AF27-17AC-4B37-9B80316ACDDD}"/>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D1F04202-5F6D-E812-1E1D-5827ABEA88E9}"/>
              </a:ext>
            </a:extLst>
          </p:cNvPr>
          <p:cNvSpPr>
            <a:spLocks noGrp="1"/>
          </p:cNvSpPr>
          <p:nvPr>
            <p:ph type="dt" sz="half" idx="10"/>
          </p:nvPr>
        </p:nvSpPr>
        <p:spPr/>
        <p:txBody>
          <a:bodyPr/>
          <a:lstStyle/>
          <a:p>
            <a:fld id="{A6618F1F-48E3-1841-8F86-26F76538012A}" type="datetimeFigureOut">
              <a:rPr kumimoji="1" lang="zh-CN" altLang="en-US" smtClean="0"/>
              <a:t>2023/6/3</a:t>
            </a:fld>
            <a:endParaRPr kumimoji="1" lang="zh-CN" altLang="en-US"/>
          </a:p>
        </p:txBody>
      </p:sp>
      <p:sp>
        <p:nvSpPr>
          <p:cNvPr id="5" name="页脚占位符 4">
            <a:extLst>
              <a:ext uri="{FF2B5EF4-FFF2-40B4-BE49-F238E27FC236}">
                <a16:creationId xmlns:a16="http://schemas.microsoft.com/office/drawing/2014/main" id="{4B247282-127F-C1F2-4C69-91E988F197B8}"/>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109C40E0-2710-939C-39C1-E5C4111A2B8E}"/>
              </a:ext>
            </a:extLst>
          </p:cNvPr>
          <p:cNvSpPr>
            <a:spLocks noGrp="1"/>
          </p:cNvSpPr>
          <p:nvPr>
            <p:ph type="sldNum" sz="quarter" idx="12"/>
          </p:nvPr>
        </p:nvSpPr>
        <p:spPr/>
        <p:txBody>
          <a:bodyPr/>
          <a:lstStyle/>
          <a:p>
            <a:fld id="{7B689467-52FF-AA41-8D7A-4CD64CE108EA}" type="slidenum">
              <a:rPr kumimoji="1" lang="zh-CN" altLang="en-US" smtClean="0"/>
              <a:t>‹#›</a:t>
            </a:fld>
            <a:endParaRPr kumimoji="1" lang="zh-CN" altLang="en-US"/>
          </a:p>
        </p:txBody>
      </p:sp>
    </p:spTree>
    <p:extLst>
      <p:ext uri="{BB962C8B-B14F-4D97-AF65-F5344CB8AC3E}">
        <p14:creationId xmlns:p14="http://schemas.microsoft.com/office/powerpoint/2010/main" val="8378695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9EA767B2-AC03-25FC-7FF3-1BCFFE63AEA8}"/>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AF6AFD1F-CB48-668F-8186-14E12BBAA019}"/>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153F736D-1F3F-B1A3-90D2-89F20F0D1034}"/>
              </a:ext>
            </a:extLst>
          </p:cNvPr>
          <p:cNvSpPr>
            <a:spLocks noGrp="1"/>
          </p:cNvSpPr>
          <p:nvPr>
            <p:ph type="dt" sz="half" idx="10"/>
          </p:nvPr>
        </p:nvSpPr>
        <p:spPr/>
        <p:txBody>
          <a:bodyPr/>
          <a:lstStyle/>
          <a:p>
            <a:fld id="{A6618F1F-48E3-1841-8F86-26F76538012A}" type="datetimeFigureOut">
              <a:rPr kumimoji="1" lang="zh-CN" altLang="en-US" smtClean="0"/>
              <a:t>2023/6/3</a:t>
            </a:fld>
            <a:endParaRPr kumimoji="1" lang="zh-CN" altLang="en-US"/>
          </a:p>
        </p:txBody>
      </p:sp>
      <p:sp>
        <p:nvSpPr>
          <p:cNvPr id="5" name="页脚占位符 4">
            <a:extLst>
              <a:ext uri="{FF2B5EF4-FFF2-40B4-BE49-F238E27FC236}">
                <a16:creationId xmlns:a16="http://schemas.microsoft.com/office/drawing/2014/main" id="{9799D011-0C45-8A62-CBB4-65A45ACF3C93}"/>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040AD95B-CA1E-070A-41B5-B06F1F4FE5F1}"/>
              </a:ext>
            </a:extLst>
          </p:cNvPr>
          <p:cNvSpPr>
            <a:spLocks noGrp="1"/>
          </p:cNvSpPr>
          <p:nvPr>
            <p:ph type="sldNum" sz="quarter" idx="12"/>
          </p:nvPr>
        </p:nvSpPr>
        <p:spPr/>
        <p:txBody>
          <a:bodyPr/>
          <a:lstStyle/>
          <a:p>
            <a:fld id="{7B689467-52FF-AA41-8D7A-4CD64CE108EA}" type="slidenum">
              <a:rPr kumimoji="1" lang="zh-CN" altLang="en-US" smtClean="0"/>
              <a:t>‹#›</a:t>
            </a:fld>
            <a:endParaRPr kumimoji="1" lang="zh-CN" altLang="en-US"/>
          </a:p>
        </p:txBody>
      </p:sp>
    </p:spTree>
    <p:extLst>
      <p:ext uri="{BB962C8B-B14F-4D97-AF65-F5344CB8AC3E}">
        <p14:creationId xmlns:p14="http://schemas.microsoft.com/office/powerpoint/2010/main" val="1518096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5C7A035-8825-FA7C-2914-8C242F9C75F7}"/>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F57631F1-DE37-94A2-776C-5C330B971226}"/>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B5883CB7-E6D1-B5BA-647E-65BC376CAA7A}"/>
              </a:ext>
            </a:extLst>
          </p:cNvPr>
          <p:cNvSpPr>
            <a:spLocks noGrp="1"/>
          </p:cNvSpPr>
          <p:nvPr>
            <p:ph type="dt" sz="half" idx="10"/>
          </p:nvPr>
        </p:nvSpPr>
        <p:spPr/>
        <p:txBody>
          <a:bodyPr/>
          <a:lstStyle/>
          <a:p>
            <a:fld id="{A6618F1F-48E3-1841-8F86-26F76538012A}" type="datetimeFigureOut">
              <a:rPr kumimoji="1" lang="zh-CN" altLang="en-US" smtClean="0"/>
              <a:t>2023/6/3</a:t>
            </a:fld>
            <a:endParaRPr kumimoji="1" lang="zh-CN" altLang="en-US"/>
          </a:p>
        </p:txBody>
      </p:sp>
      <p:sp>
        <p:nvSpPr>
          <p:cNvPr id="5" name="页脚占位符 4">
            <a:extLst>
              <a:ext uri="{FF2B5EF4-FFF2-40B4-BE49-F238E27FC236}">
                <a16:creationId xmlns:a16="http://schemas.microsoft.com/office/drawing/2014/main" id="{FD65408D-EECE-2145-CD41-207551B2CA80}"/>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02011790-81C8-19E1-E645-5A7EA85C9793}"/>
              </a:ext>
            </a:extLst>
          </p:cNvPr>
          <p:cNvSpPr>
            <a:spLocks noGrp="1"/>
          </p:cNvSpPr>
          <p:nvPr>
            <p:ph type="sldNum" sz="quarter" idx="12"/>
          </p:nvPr>
        </p:nvSpPr>
        <p:spPr/>
        <p:txBody>
          <a:bodyPr/>
          <a:lstStyle/>
          <a:p>
            <a:fld id="{7B689467-52FF-AA41-8D7A-4CD64CE108EA}" type="slidenum">
              <a:rPr kumimoji="1" lang="zh-CN" altLang="en-US" smtClean="0"/>
              <a:t>‹#›</a:t>
            </a:fld>
            <a:endParaRPr kumimoji="1" lang="zh-CN" altLang="en-US"/>
          </a:p>
        </p:txBody>
      </p:sp>
    </p:spTree>
    <p:extLst>
      <p:ext uri="{BB962C8B-B14F-4D97-AF65-F5344CB8AC3E}">
        <p14:creationId xmlns:p14="http://schemas.microsoft.com/office/powerpoint/2010/main" val="20238983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7AC183-A622-03EB-A0C2-99798A758EF1}"/>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6732D910-7349-2394-7364-9E764B8054A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F5F4A04D-1EB7-45A1-1AD4-18AFE8771441}"/>
              </a:ext>
            </a:extLst>
          </p:cNvPr>
          <p:cNvSpPr>
            <a:spLocks noGrp="1"/>
          </p:cNvSpPr>
          <p:nvPr>
            <p:ph type="dt" sz="half" idx="10"/>
          </p:nvPr>
        </p:nvSpPr>
        <p:spPr/>
        <p:txBody>
          <a:bodyPr/>
          <a:lstStyle/>
          <a:p>
            <a:fld id="{A6618F1F-48E3-1841-8F86-26F76538012A}" type="datetimeFigureOut">
              <a:rPr kumimoji="1" lang="zh-CN" altLang="en-US" smtClean="0"/>
              <a:t>2023/6/3</a:t>
            </a:fld>
            <a:endParaRPr kumimoji="1" lang="zh-CN" altLang="en-US"/>
          </a:p>
        </p:txBody>
      </p:sp>
      <p:sp>
        <p:nvSpPr>
          <p:cNvPr id="5" name="页脚占位符 4">
            <a:extLst>
              <a:ext uri="{FF2B5EF4-FFF2-40B4-BE49-F238E27FC236}">
                <a16:creationId xmlns:a16="http://schemas.microsoft.com/office/drawing/2014/main" id="{C990FF21-C6EB-EB8C-316C-6C0807DA7338}"/>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F70FA6F4-5E98-C8C0-B52C-FCF15B31A71B}"/>
              </a:ext>
            </a:extLst>
          </p:cNvPr>
          <p:cNvSpPr>
            <a:spLocks noGrp="1"/>
          </p:cNvSpPr>
          <p:nvPr>
            <p:ph type="sldNum" sz="quarter" idx="12"/>
          </p:nvPr>
        </p:nvSpPr>
        <p:spPr/>
        <p:txBody>
          <a:bodyPr/>
          <a:lstStyle/>
          <a:p>
            <a:fld id="{7B689467-52FF-AA41-8D7A-4CD64CE108EA}" type="slidenum">
              <a:rPr kumimoji="1" lang="zh-CN" altLang="en-US" smtClean="0"/>
              <a:t>‹#›</a:t>
            </a:fld>
            <a:endParaRPr kumimoji="1" lang="zh-CN" altLang="en-US"/>
          </a:p>
        </p:txBody>
      </p:sp>
    </p:spTree>
    <p:extLst>
      <p:ext uri="{BB962C8B-B14F-4D97-AF65-F5344CB8AC3E}">
        <p14:creationId xmlns:p14="http://schemas.microsoft.com/office/powerpoint/2010/main" val="1970618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A520D8-2006-955C-587A-C46E1587CC50}"/>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B62E98E4-7597-0B9B-D878-D3A26A01A5EC}"/>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3F993E15-0740-DE98-D062-E9CC47F7E5C7}"/>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8AA13AF6-B83B-1A67-A5A7-3ADC470C5DCD}"/>
              </a:ext>
            </a:extLst>
          </p:cNvPr>
          <p:cNvSpPr>
            <a:spLocks noGrp="1"/>
          </p:cNvSpPr>
          <p:nvPr>
            <p:ph type="dt" sz="half" idx="10"/>
          </p:nvPr>
        </p:nvSpPr>
        <p:spPr/>
        <p:txBody>
          <a:bodyPr/>
          <a:lstStyle/>
          <a:p>
            <a:fld id="{A6618F1F-48E3-1841-8F86-26F76538012A}" type="datetimeFigureOut">
              <a:rPr kumimoji="1" lang="zh-CN" altLang="en-US" smtClean="0"/>
              <a:t>2023/6/3</a:t>
            </a:fld>
            <a:endParaRPr kumimoji="1" lang="zh-CN" altLang="en-US"/>
          </a:p>
        </p:txBody>
      </p:sp>
      <p:sp>
        <p:nvSpPr>
          <p:cNvPr id="6" name="页脚占位符 5">
            <a:extLst>
              <a:ext uri="{FF2B5EF4-FFF2-40B4-BE49-F238E27FC236}">
                <a16:creationId xmlns:a16="http://schemas.microsoft.com/office/drawing/2014/main" id="{6A85869A-D4FB-3B83-76BC-87C1C447EFEF}"/>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D83C0110-485B-7E15-74B0-DE63A72655A0}"/>
              </a:ext>
            </a:extLst>
          </p:cNvPr>
          <p:cNvSpPr>
            <a:spLocks noGrp="1"/>
          </p:cNvSpPr>
          <p:nvPr>
            <p:ph type="sldNum" sz="quarter" idx="12"/>
          </p:nvPr>
        </p:nvSpPr>
        <p:spPr/>
        <p:txBody>
          <a:bodyPr/>
          <a:lstStyle/>
          <a:p>
            <a:fld id="{7B689467-52FF-AA41-8D7A-4CD64CE108EA}" type="slidenum">
              <a:rPr kumimoji="1" lang="zh-CN" altLang="en-US" smtClean="0"/>
              <a:t>‹#›</a:t>
            </a:fld>
            <a:endParaRPr kumimoji="1" lang="zh-CN" altLang="en-US"/>
          </a:p>
        </p:txBody>
      </p:sp>
    </p:spTree>
    <p:extLst>
      <p:ext uri="{BB962C8B-B14F-4D97-AF65-F5344CB8AC3E}">
        <p14:creationId xmlns:p14="http://schemas.microsoft.com/office/powerpoint/2010/main" val="5954574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E81BDE-A49D-4168-A483-DF3F04578966}"/>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E6E17F90-E388-B38A-EEE1-B883BADD304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76EA9DC0-1B75-7A18-406F-8C3364401CB4}"/>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A9CD34FB-0DCF-FB55-4805-F2D4B952E7C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A74ECBF2-C461-1F47-59D6-4C30637C3805}"/>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788E60B9-41D3-CD15-F7AA-0B982D0510B3}"/>
              </a:ext>
            </a:extLst>
          </p:cNvPr>
          <p:cNvSpPr>
            <a:spLocks noGrp="1"/>
          </p:cNvSpPr>
          <p:nvPr>
            <p:ph type="dt" sz="half" idx="10"/>
          </p:nvPr>
        </p:nvSpPr>
        <p:spPr/>
        <p:txBody>
          <a:bodyPr/>
          <a:lstStyle/>
          <a:p>
            <a:fld id="{A6618F1F-48E3-1841-8F86-26F76538012A}" type="datetimeFigureOut">
              <a:rPr kumimoji="1" lang="zh-CN" altLang="en-US" smtClean="0"/>
              <a:t>2023/6/3</a:t>
            </a:fld>
            <a:endParaRPr kumimoji="1" lang="zh-CN" altLang="en-US"/>
          </a:p>
        </p:txBody>
      </p:sp>
      <p:sp>
        <p:nvSpPr>
          <p:cNvPr id="8" name="页脚占位符 7">
            <a:extLst>
              <a:ext uri="{FF2B5EF4-FFF2-40B4-BE49-F238E27FC236}">
                <a16:creationId xmlns:a16="http://schemas.microsoft.com/office/drawing/2014/main" id="{9CC581F7-3890-3E7A-36A6-F521794EFEF5}"/>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64D6CBAD-D07B-4ADC-C0E6-EC628247E413}"/>
              </a:ext>
            </a:extLst>
          </p:cNvPr>
          <p:cNvSpPr>
            <a:spLocks noGrp="1"/>
          </p:cNvSpPr>
          <p:nvPr>
            <p:ph type="sldNum" sz="quarter" idx="12"/>
          </p:nvPr>
        </p:nvSpPr>
        <p:spPr/>
        <p:txBody>
          <a:bodyPr/>
          <a:lstStyle/>
          <a:p>
            <a:fld id="{7B689467-52FF-AA41-8D7A-4CD64CE108EA}" type="slidenum">
              <a:rPr kumimoji="1" lang="zh-CN" altLang="en-US" smtClean="0"/>
              <a:t>‹#›</a:t>
            </a:fld>
            <a:endParaRPr kumimoji="1" lang="zh-CN" altLang="en-US"/>
          </a:p>
        </p:txBody>
      </p:sp>
    </p:spTree>
    <p:extLst>
      <p:ext uri="{BB962C8B-B14F-4D97-AF65-F5344CB8AC3E}">
        <p14:creationId xmlns:p14="http://schemas.microsoft.com/office/powerpoint/2010/main" val="20117930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7EF4CC3-0D0A-7D20-5AC9-CCFDBA9E7ACE}"/>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B868EB28-FDCA-13AC-8A8A-9DFDD5FCADED}"/>
              </a:ext>
            </a:extLst>
          </p:cNvPr>
          <p:cNvSpPr>
            <a:spLocks noGrp="1"/>
          </p:cNvSpPr>
          <p:nvPr>
            <p:ph type="dt" sz="half" idx="10"/>
          </p:nvPr>
        </p:nvSpPr>
        <p:spPr/>
        <p:txBody>
          <a:bodyPr/>
          <a:lstStyle/>
          <a:p>
            <a:fld id="{A6618F1F-48E3-1841-8F86-26F76538012A}" type="datetimeFigureOut">
              <a:rPr kumimoji="1" lang="zh-CN" altLang="en-US" smtClean="0"/>
              <a:t>2023/6/3</a:t>
            </a:fld>
            <a:endParaRPr kumimoji="1" lang="zh-CN" altLang="en-US"/>
          </a:p>
        </p:txBody>
      </p:sp>
      <p:sp>
        <p:nvSpPr>
          <p:cNvPr id="4" name="页脚占位符 3">
            <a:extLst>
              <a:ext uri="{FF2B5EF4-FFF2-40B4-BE49-F238E27FC236}">
                <a16:creationId xmlns:a16="http://schemas.microsoft.com/office/drawing/2014/main" id="{17F5A586-7757-36F5-7A5E-2657A2443578}"/>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6C4B8855-63D6-3A3A-C4F9-2276923E415D}"/>
              </a:ext>
            </a:extLst>
          </p:cNvPr>
          <p:cNvSpPr>
            <a:spLocks noGrp="1"/>
          </p:cNvSpPr>
          <p:nvPr>
            <p:ph type="sldNum" sz="quarter" idx="12"/>
          </p:nvPr>
        </p:nvSpPr>
        <p:spPr/>
        <p:txBody>
          <a:bodyPr/>
          <a:lstStyle/>
          <a:p>
            <a:fld id="{7B689467-52FF-AA41-8D7A-4CD64CE108EA}" type="slidenum">
              <a:rPr kumimoji="1" lang="zh-CN" altLang="en-US" smtClean="0"/>
              <a:t>‹#›</a:t>
            </a:fld>
            <a:endParaRPr kumimoji="1" lang="zh-CN" altLang="en-US"/>
          </a:p>
        </p:txBody>
      </p:sp>
    </p:spTree>
    <p:extLst>
      <p:ext uri="{BB962C8B-B14F-4D97-AF65-F5344CB8AC3E}">
        <p14:creationId xmlns:p14="http://schemas.microsoft.com/office/powerpoint/2010/main" val="14260628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8D0CA7C-DAEA-E0ED-33C5-023FC73A8D0A}"/>
              </a:ext>
            </a:extLst>
          </p:cNvPr>
          <p:cNvSpPr>
            <a:spLocks noGrp="1"/>
          </p:cNvSpPr>
          <p:nvPr>
            <p:ph type="dt" sz="half" idx="10"/>
          </p:nvPr>
        </p:nvSpPr>
        <p:spPr/>
        <p:txBody>
          <a:bodyPr/>
          <a:lstStyle/>
          <a:p>
            <a:fld id="{A6618F1F-48E3-1841-8F86-26F76538012A}" type="datetimeFigureOut">
              <a:rPr kumimoji="1" lang="zh-CN" altLang="en-US" smtClean="0"/>
              <a:t>2023/6/3</a:t>
            </a:fld>
            <a:endParaRPr kumimoji="1" lang="zh-CN" altLang="en-US"/>
          </a:p>
        </p:txBody>
      </p:sp>
      <p:sp>
        <p:nvSpPr>
          <p:cNvPr id="3" name="页脚占位符 2">
            <a:extLst>
              <a:ext uri="{FF2B5EF4-FFF2-40B4-BE49-F238E27FC236}">
                <a16:creationId xmlns:a16="http://schemas.microsoft.com/office/drawing/2014/main" id="{2EB19270-0B6F-6DF4-9F60-EE05344335C4}"/>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4114D4EF-5A09-DE34-9F28-A1668B9C2643}"/>
              </a:ext>
            </a:extLst>
          </p:cNvPr>
          <p:cNvSpPr>
            <a:spLocks noGrp="1"/>
          </p:cNvSpPr>
          <p:nvPr>
            <p:ph type="sldNum" sz="quarter" idx="12"/>
          </p:nvPr>
        </p:nvSpPr>
        <p:spPr/>
        <p:txBody>
          <a:bodyPr/>
          <a:lstStyle/>
          <a:p>
            <a:fld id="{7B689467-52FF-AA41-8D7A-4CD64CE108EA}" type="slidenum">
              <a:rPr kumimoji="1" lang="zh-CN" altLang="en-US" smtClean="0"/>
              <a:t>‹#›</a:t>
            </a:fld>
            <a:endParaRPr kumimoji="1" lang="zh-CN" altLang="en-US"/>
          </a:p>
        </p:txBody>
      </p:sp>
    </p:spTree>
    <p:extLst>
      <p:ext uri="{BB962C8B-B14F-4D97-AF65-F5344CB8AC3E}">
        <p14:creationId xmlns:p14="http://schemas.microsoft.com/office/powerpoint/2010/main" val="3709213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A57B592-89EC-B66E-3CAA-16A722C6E8B5}"/>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F438EC66-6904-858C-8FC7-4F245D50AE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34E1B405-277F-8965-6DF1-478622D3E2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C3243E4C-0B84-1221-E5A4-9D3265E657B7}"/>
              </a:ext>
            </a:extLst>
          </p:cNvPr>
          <p:cNvSpPr>
            <a:spLocks noGrp="1"/>
          </p:cNvSpPr>
          <p:nvPr>
            <p:ph type="dt" sz="half" idx="10"/>
          </p:nvPr>
        </p:nvSpPr>
        <p:spPr/>
        <p:txBody>
          <a:bodyPr/>
          <a:lstStyle/>
          <a:p>
            <a:fld id="{A6618F1F-48E3-1841-8F86-26F76538012A}" type="datetimeFigureOut">
              <a:rPr kumimoji="1" lang="zh-CN" altLang="en-US" smtClean="0"/>
              <a:t>2023/6/3</a:t>
            </a:fld>
            <a:endParaRPr kumimoji="1" lang="zh-CN" altLang="en-US"/>
          </a:p>
        </p:txBody>
      </p:sp>
      <p:sp>
        <p:nvSpPr>
          <p:cNvPr id="6" name="页脚占位符 5">
            <a:extLst>
              <a:ext uri="{FF2B5EF4-FFF2-40B4-BE49-F238E27FC236}">
                <a16:creationId xmlns:a16="http://schemas.microsoft.com/office/drawing/2014/main" id="{471B30CE-8799-63DF-2B62-712F6560255A}"/>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64A2B53F-85BC-B363-7053-F7916CC19F7F}"/>
              </a:ext>
            </a:extLst>
          </p:cNvPr>
          <p:cNvSpPr>
            <a:spLocks noGrp="1"/>
          </p:cNvSpPr>
          <p:nvPr>
            <p:ph type="sldNum" sz="quarter" idx="12"/>
          </p:nvPr>
        </p:nvSpPr>
        <p:spPr/>
        <p:txBody>
          <a:bodyPr/>
          <a:lstStyle/>
          <a:p>
            <a:fld id="{7B689467-52FF-AA41-8D7A-4CD64CE108EA}" type="slidenum">
              <a:rPr kumimoji="1" lang="zh-CN" altLang="en-US" smtClean="0"/>
              <a:t>‹#›</a:t>
            </a:fld>
            <a:endParaRPr kumimoji="1" lang="zh-CN" altLang="en-US"/>
          </a:p>
        </p:txBody>
      </p:sp>
    </p:spTree>
    <p:extLst>
      <p:ext uri="{BB962C8B-B14F-4D97-AF65-F5344CB8AC3E}">
        <p14:creationId xmlns:p14="http://schemas.microsoft.com/office/powerpoint/2010/main" val="25548891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A0D4521-6BA6-4FB7-1E2D-7FC6F877049B}"/>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479A2572-267F-EC68-D232-60BE018B30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6E4E06B8-0544-FEBA-2AA2-6E7389D887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260329E4-992A-D69E-19CF-C0577595F7A3}"/>
              </a:ext>
            </a:extLst>
          </p:cNvPr>
          <p:cNvSpPr>
            <a:spLocks noGrp="1"/>
          </p:cNvSpPr>
          <p:nvPr>
            <p:ph type="dt" sz="half" idx="10"/>
          </p:nvPr>
        </p:nvSpPr>
        <p:spPr/>
        <p:txBody>
          <a:bodyPr/>
          <a:lstStyle/>
          <a:p>
            <a:fld id="{A6618F1F-48E3-1841-8F86-26F76538012A}" type="datetimeFigureOut">
              <a:rPr kumimoji="1" lang="zh-CN" altLang="en-US" smtClean="0"/>
              <a:t>2023/6/3</a:t>
            </a:fld>
            <a:endParaRPr kumimoji="1" lang="zh-CN" altLang="en-US"/>
          </a:p>
        </p:txBody>
      </p:sp>
      <p:sp>
        <p:nvSpPr>
          <p:cNvPr id="6" name="页脚占位符 5">
            <a:extLst>
              <a:ext uri="{FF2B5EF4-FFF2-40B4-BE49-F238E27FC236}">
                <a16:creationId xmlns:a16="http://schemas.microsoft.com/office/drawing/2014/main" id="{C4D0CE69-85BC-6C83-41EE-C0F31828FC66}"/>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18CF63EB-AA75-8E7A-EE39-9CDCD6D20A64}"/>
              </a:ext>
            </a:extLst>
          </p:cNvPr>
          <p:cNvSpPr>
            <a:spLocks noGrp="1"/>
          </p:cNvSpPr>
          <p:nvPr>
            <p:ph type="sldNum" sz="quarter" idx="12"/>
          </p:nvPr>
        </p:nvSpPr>
        <p:spPr/>
        <p:txBody>
          <a:bodyPr/>
          <a:lstStyle/>
          <a:p>
            <a:fld id="{7B689467-52FF-AA41-8D7A-4CD64CE108EA}" type="slidenum">
              <a:rPr kumimoji="1" lang="zh-CN" altLang="en-US" smtClean="0"/>
              <a:t>‹#›</a:t>
            </a:fld>
            <a:endParaRPr kumimoji="1" lang="zh-CN" altLang="en-US"/>
          </a:p>
        </p:txBody>
      </p:sp>
    </p:spTree>
    <p:extLst>
      <p:ext uri="{BB962C8B-B14F-4D97-AF65-F5344CB8AC3E}">
        <p14:creationId xmlns:p14="http://schemas.microsoft.com/office/powerpoint/2010/main" val="35426716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E353B88-AAC8-9476-B2A5-DC2EF1EEECD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AEE683C8-1190-2D92-1F5B-41093D0169A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34B649D3-8F75-C719-1594-860C890B7E8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618F1F-48E3-1841-8F86-26F76538012A}" type="datetimeFigureOut">
              <a:rPr kumimoji="1" lang="zh-CN" altLang="en-US" smtClean="0"/>
              <a:t>2023/6/3</a:t>
            </a:fld>
            <a:endParaRPr kumimoji="1" lang="zh-CN" altLang="en-US"/>
          </a:p>
        </p:txBody>
      </p:sp>
      <p:sp>
        <p:nvSpPr>
          <p:cNvPr id="5" name="页脚占位符 4">
            <a:extLst>
              <a:ext uri="{FF2B5EF4-FFF2-40B4-BE49-F238E27FC236}">
                <a16:creationId xmlns:a16="http://schemas.microsoft.com/office/drawing/2014/main" id="{A7A7D748-7B1A-6952-5884-B8B027A54A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E30B52B1-9D29-C4C5-BAD3-01271C36FAE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689467-52FF-AA41-8D7A-4CD64CE108EA}" type="slidenum">
              <a:rPr kumimoji="1" lang="zh-CN" altLang="en-US" smtClean="0"/>
              <a:t>‹#›</a:t>
            </a:fld>
            <a:endParaRPr kumimoji="1" lang="zh-CN" altLang="en-US"/>
          </a:p>
        </p:txBody>
      </p:sp>
    </p:spTree>
    <p:extLst>
      <p:ext uri="{BB962C8B-B14F-4D97-AF65-F5344CB8AC3E}">
        <p14:creationId xmlns:p14="http://schemas.microsoft.com/office/powerpoint/2010/main" val="19806582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14.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gif"/></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30F4968-32B2-85CF-BF44-CAB55B758704}"/>
              </a:ext>
            </a:extLst>
          </p:cNvPr>
          <p:cNvSpPr>
            <a:spLocks noGrp="1"/>
          </p:cNvSpPr>
          <p:nvPr>
            <p:ph type="ctrTitle"/>
          </p:nvPr>
        </p:nvSpPr>
        <p:spPr/>
        <p:txBody>
          <a:bodyPr>
            <a:normAutofit/>
          </a:bodyPr>
          <a:lstStyle/>
          <a:p>
            <a:r>
              <a:rPr kumimoji="1" lang="en" altLang="zh-CN" sz="4000" dirty="0">
                <a:latin typeface="+mj-lt"/>
                <a:ea typeface="+mj-ea"/>
                <a:cs typeface="+mj-cs"/>
              </a:rPr>
              <a:t>Optimistic tree search strategies for black-box combinatorial optimization </a:t>
            </a:r>
          </a:p>
        </p:txBody>
      </p:sp>
      <p:sp>
        <p:nvSpPr>
          <p:cNvPr id="3" name="副标题 2">
            <a:extLst>
              <a:ext uri="{FF2B5EF4-FFF2-40B4-BE49-F238E27FC236}">
                <a16:creationId xmlns:a16="http://schemas.microsoft.com/office/drawing/2014/main" id="{4A17812B-EAB1-58E2-3C31-286288D380A6}"/>
              </a:ext>
            </a:extLst>
          </p:cNvPr>
          <p:cNvSpPr>
            <a:spLocks noGrp="1"/>
          </p:cNvSpPr>
          <p:nvPr>
            <p:ph type="subTitle" idx="1"/>
          </p:nvPr>
        </p:nvSpPr>
        <p:spPr/>
        <p:txBody>
          <a:bodyPr>
            <a:normAutofit/>
          </a:bodyPr>
          <a:lstStyle/>
          <a:p>
            <a:r>
              <a:rPr kumimoji="1" lang="en-US" altLang="zh-CN" dirty="0"/>
              <a:t>2022</a:t>
            </a:r>
            <a:r>
              <a:rPr kumimoji="1" lang="zh-CN" altLang="en-US" dirty="0"/>
              <a:t> </a:t>
            </a:r>
            <a:r>
              <a:rPr kumimoji="1" lang="en-US" altLang="zh-CN" dirty="0"/>
              <a:t>NIPS</a:t>
            </a:r>
            <a:endParaRPr kumimoji="1" lang="zh-CN" altLang="en-US" dirty="0"/>
          </a:p>
        </p:txBody>
      </p:sp>
    </p:spTree>
    <p:extLst>
      <p:ext uri="{BB962C8B-B14F-4D97-AF65-F5344CB8AC3E}">
        <p14:creationId xmlns:p14="http://schemas.microsoft.com/office/powerpoint/2010/main" val="2307265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38B8CA70-5D68-B5C2-9EAD-EBA49490F58C}"/>
              </a:ext>
            </a:extLst>
          </p:cNvPr>
          <p:cNvSpPr>
            <a:spLocks noGrp="1"/>
          </p:cNvSpPr>
          <p:nvPr>
            <p:ph idx="1"/>
          </p:nvPr>
        </p:nvSpPr>
        <p:spPr>
          <a:xfrm>
            <a:off x="838200" y="451413"/>
            <a:ext cx="10515600" cy="5725550"/>
          </a:xfrm>
        </p:spPr>
        <p:txBody>
          <a:bodyPr/>
          <a:lstStyle/>
          <a:p>
            <a:r>
              <a:rPr lang="zh-CN" altLang="en" sz="1800" i="1" dirty="0">
                <a:effectLst/>
                <a:latin typeface="NimbusRomNo9L"/>
              </a:rPr>
              <a:t>我们</a:t>
            </a:r>
            <a:r>
              <a:rPr lang="zh-CN" altLang="en-US" sz="1800" i="1" dirty="0">
                <a:effectLst/>
                <a:latin typeface="NimbusRomNo9L"/>
              </a:rPr>
              <a:t>使用                          表示</a:t>
            </a:r>
            <a:r>
              <a:rPr lang="en-US" altLang="zh-CN" sz="1800" i="1" dirty="0">
                <a:effectLst/>
                <a:latin typeface="NimbusRomNo9L"/>
              </a:rPr>
              <a:t>OLTS</a:t>
            </a:r>
            <a:r>
              <a:rPr lang="zh-CN" altLang="en-US" sz="1800" i="1" dirty="0">
                <a:effectLst/>
                <a:latin typeface="NimbusRomNo9L"/>
              </a:rPr>
              <a:t>算法在第</a:t>
            </a:r>
            <a:r>
              <a:rPr lang="en-US" altLang="zh-CN" sz="1800" i="1" dirty="0">
                <a:latin typeface="NimbusRomNo9L"/>
              </a:rPr>
              <a:t>n</a:t>
            </a:r>
            <a:r>
              <a:rPr lang="zh-CN" altLang="en-US" sz="1800" i="1" dirty="0">
                <a:latin typeface="NimbusRomNo9L"/>
              </a:rPr>
              <a:t>次迭代后搜索到的点的序列</a:t>
            </a:r>
            <a:endParaRPr lang="en-US" altLang="zh-CN" sz="1800" i="1" dirty="0">
              <a:latin typeface="NimbusRomNo9L"/>
            </a:endParaRPr>
          </a:p>
          <a:p>
            <a:r>
              <a:rPr lang="zh-CN" altLang="en-US" sz="1800" i="1" dirty="0">
                <a:effectLst/>
                <a:latin typeface="NimbusRomNo9L"/>
              </a:rPr>
              <a:t>我们</a:t>
            </a:r>
            <a:r>
              <a:rPr lang="zh-CN" altLang="en-US" sz="1800" i="1" dirty="0">
                <a:latin typeface="NimbusRomNo9L"/>
              </a:rPr>
              <a:t>使用</a:t>
            </a:r>
            <a:r>
              <a:rPr lang="en" altLang="zh-CN" sz="1800" i="1" dirty="0">
                <a:latin typeface="NimbusRomNo9L"/>
              </a:rPr>
              <a:t>n∗ </a:t>
            </a:r>
            <a:r>
              <a:rPr lang="zh-CN" altLang="en" sz="1800" i="1" dirty="0">
                <a:latin typeface="NimbusRomNo9L"/>
              </a:rPr>
              <a:t>表示</a:t>
            </a:r>
            <a:r>
              <a:rPr lang="zh-CN" altLang="en-US" sz="1800" i="1" dirty="0">
                <a:latin typeface="NimbusRomNo9L"/>
              </a:rPr>
              <a:t>找到全局最优所需要的最小迭代次数，我们有上界：</a:t>
            </a:r>
            <a:endParaRPr lang="en-US" altLang="zh-CN" sz="1800" i="1" dirty="0">
              <a:latin typeface="NimbusRomNo9L"/>
            </a:endParaRPr>
          </a:p>
          <a:p>
            <a:endParaRPr lang="en-US" altLang="zh-CN" sz="1800" i="1" dirty="0">
              <a:latin typeface="NimbusRomNo9L"/>
            </a:endParaRPr>
          </a:p>
          <a:p>
            <a:endParaRPr lang="en-US" altLang="zh-CN" sz="1800" i="1" dirty="0">
              <a:latin typeface="NimbusRomNo9L"/>
            </a:endParaRPr>
          </a:p>
          <a:p>
            <a:endParaRPr lang="en-US" altLang="zh-CN" sz="1800" i="1" dirty="0">
              <a:latin typeface="NimbusRomNo9L"/>
            </a:endParaRPr>
          </a:p>
          <a:p>
            <a:r>
              <a:rPr lang="zh-CN" altLang="en" sz="1800" i="1" dirty="0">
                <a:latin typeface="NimbusRomNo9L"/>
              </a:rPr>
              <a:t>所以</a:t>
            </a:r>
            <a:r>
              <a:rPr lang="zh-CN" altLang="en-US" sz="1800" i="1" dirty="0">
                <a:latin typeface="NimbusRomNo9L"/>
              </a:rPr>
              <a:t>，对于任意的                   ，我们有有限时间约束</a:t>
            </a:r>
            <a:endParaRPr lang="en-US" altLang="zh-CN" sz="1800" i="1" dirty="0">
              <a:latin typeface="NimbusRomNo9L"/>
            </a:endParaRPr>
          </a:p>
          <a:p>
            <a:endParaRPr lang="en-US" altLang="zh-CN" sz="1800" i="1" dirty="0">
              <a:latin typeface="NimbusRomNo9L"/>
            </a:endParaRPr>
          </a:p>
          <a:p>
            <a:endParaRPr lang="en-US" altLang="zh-CN" sz="1800" i="1" dirty="0">
              <a:latin typeface="NimbusRomNo9L"/>
            </a:endParaRPr>
          </a:p>
          <a:p>
            <a:r>
              <a:rPr lang="zh-CN" altLang="en-US" sz="1800" i="1" dirty="0">
                <a:latin typeface="NimbusRomNo9L"/>
              </a:rPr>
              <a:t>其中</a:t>
            </a:r>
            <a:endParaRPr lang="en" altLang="zh-CN" sz="1800" i="1" dirty="0">
              <a:latin typeface="NimbusRomNo9L"/>
            </a:endParaRPr>
          </a:p>
          <a:p>
            <a:endParaRPr lang="en" altLang="zh-CN" sz="1800" i="1" dirty="0">
              <a:effectLst/>
              <a:latin typeface="NimbusRomNo9L"/>
            </a:endParaRPr>
          </a:p>
          <a:p>
            <a:endParaRPr lang="en" altLang="zh-CN" sz="1800" i="1" dirty="0">
              <a:effectLst/>
              <a:latin typeface="NimbusRomNo9L"/>
            </a:endParaRPr>
          </a:p>
          <a:p>
            <a:endParaRPr kumimoji="1" lang="zh-CN" altLang="en-US" dirty="0"/>
          </a:p>
        </p:txBody>
      </p:sp>
      <p:pic>
        <p:nvPicPr>
          <p:cNvPr id="4" name="图片 3">
            <a:extLst>
              <a:ext uri="{FF2B5EF4-FFF2-40B4-BE49-F238E27FC236}">
                <a16:creationId xmlns:a16="http://schemas.microsoft.com/office/drawing/2014/main" id="{B9C5966C-257B-4EB4-1D64-2FFE0758B8EF}"/>
              </a:ext>
            </a:extLst>
          </p:cNvPr>
          <p:cNvPicPr>
            <a:picLocks noChangeAspect="1"/>
          </p:cNvPicPr>
          <p:nvPr/>
        </p:nvPicPr>
        <p:blipFill>
          <a:blip r:embed="rId2"/>
          <a:stretch>
            <a:fillRect/>
          </a:stretch>
        </p:blipFill>
        <p:spPr>
          <a:xfrm>
            <a:off x="2213015" y="465881"/>
            <a:ext cx="1168400" cy="241300"/>
          </a:xfrm>
          <a:prstGeom prst="rect">
            <a:avLst/>
          </a:prstGeom>
        </p:spPr>
      </p:pic>
      <p:pic>
        <p:nvPicPr>
          <p:cNvPr id="5" name="图片 4">
            <a:extLst>
              <a:ext uri="{FF2B5EF4-FFF2-40B4-BE49-F238E27FC236}">
                <a16:creationId xmlns:a16="http://schemas.microsoft.com/office/drawing/2014/main" id="{0A3296DF-60F0-02D4-7C93-3D188B4528CE}"/>
              </a:ext>
            </a:extLst>
          </p:cNvPr>
          <p:cNvPicPr>
            <a:picLocks noChangeAspect="1"/>
          </p:cNvPicPr>
          <p:nvPr/>
        </p:nvPicPr>
        <p:blipFill>
          <a:blip r:embed="rId3"/>
          <a:stretch>
            <a:fillRect/>
          </a:stretch>
        </p:blipFill>
        <p:spPr>
          <a:xfrm>
            <a:off x="2684281" y="1087377"/>
            <a:ext cx="6337300" cy="863600"/>
          </a:xfrm>
          <a:prstGeom prst="rect">
            <a:avLst/>
          </a:prstGeom>
        </p:spPr>
      </p:pic>
      <p:pic>
        <p:nvPicPr>
          <p:cNvPr id="6" name="图片 5">
            <a:extLst>
              <a:ext uri="{FF2B5EF4-FFF2-40B4-BE49-F238E27FC236}">
                <a16:creationId xmlns:a16="http://schemas.microsoft.com/office/drawing/2014/main" id="{0E526C4B-01A3-6D15-8049-64C279A67E76}"/>
              </a:ext>
            </a:extLst>
          </p:cNvPr>
          <p:cNvPicPr>
            <a:picLocks noChangeAspect="1"/>
          </p:cNvPicPr>
          <p:nvPr/>
        </p:nvPicPr>
        <p:blipFill>
          <a:blip r:embed="rId4"/>
          <a:stretch>
            <a:fillRect/>
          </a:stretch>
        </p:blipFill>
        <p:spPr>
          <a:xfrm>
            <a:off x="3573281" y="2674073"/>
            <a:ext cx="4559300" cy="609600"/>
          </a:xfrm>
          <a:prstGeom prst="rect">
            <a:avLst/>
          </a:prstGeom>
        </p:spPr>
      </p:pic>
      <p:pic>
        <p:nvPicPr>
          <p:cNvPr id="7" name="图片 6">
            <a:extLst>
              <a:ext uri="{FF2B5EF4-FFF2-40B4-BE49-F238E27FC236}">
                <a16:creationId xmlns:a16="http://schemas.microsoft.com/office/drawing/2014/main" id="{95F60CD8-1255-45BF-5401-BDCD3EDF48EF}"/>
              </a:ext>
            </a:extLst>
          </p:cNvPr>
          <p:cNvPicPr>
            <a:picLocks noChangeAspect="1"/>
          </p:cNvPicPr>
          <p:nvPr/>
        </p:nvPicPr>
        <p:blipFill>
          <a:blip r:embed="rId5"/>
          <a:stretch>
            <a:fillRect/>
          </a:stretch>
        </p:blipFill>
        <p:spPr>
          <a:xfrm>
            <a:off x="3161095" y="2331173"/>
            <a:ext cx="800100" cy="342900"/>
          </a:xfrm>
          <a:prstGeom prst="rect">
            <a:avLst/>
          </a:prstGeom>
        </p:spPr>
      </p:pic>
      <p:pic>
        <p:nvPicPr>
          <p:cNvPr id="8" name="图片 7">
            <a:extLst>
              <a:ext uri="{FF2B5EF4-FFF2-40B4-BE49-F238E27FC236}">
                <a16:creationId xmlns:a16="http://schemas.microsoft.com/office/drawing/2014/main" id="{92FABFAC-76D9-FB66-C576-A4DE0C0EE93B}"/>
              </a:ext>
            </a:extLst>
          </p:cNvPr>
          <p:cNvPicPr>
            <a:picLocks noChangeAspect="1"/>
          </p:cNvPicPr>
          <p:nvPr/>
        </p:nvPicPr>
        <p:blipFill>
          <a:blip r:embed="rId6"/>
          <a:stretch>
            <a:fillRect/>
          </a:stretch>
        </p:blipFill>
        <p:spPr>
          <a:xfrm>
            <a:off x="3088431" y="3915116"/>
            <a:ext cx="5274278" cy="454145"/>
          </a:xfrm>
          <a:prstGeom prst="rect">
            <a:avLst/>
          </a:prstGeom>
        </p:spPr>
      </p:pic>
    </p:spTree>
    <p:extLst>
      <p:ext uri="{BB962C8B-B14F-4D97-AF65-F5344CB8AC3E}">
        <p14:creationId xmlns:p14="http://schemas.microsoft.com/office/powerpoint/2010/main" val="42400390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993B17-DF10-C546-A8D7-65F2102D5DAB}"/>
              </a:ext>
            </a:extLst>
          </p:cNvPr>
          <p:cNvSpPr>
            <a:spLocks noGrp="1"/>
          </p:cNvSpPr>
          <p:nvPr>
            <p:ph type="title"/>
          </p:nvPr>
        </p:nvSpPr>
        <p:spPr/>
        <p:txBody>
          <a:bodyPr/>
          <a:lstStyle/>
          <a:p>
            <a:r>
              <a:rPr kumimoji="1" lang="en-US" altLang="zh-CN" dirty="0"/>
              <a:t>Theoretical</a:t>
            </a:r>
            <a:r>
              <a:rPr kumimoji="1" lang="zh-CN" altLang="en-US" dirty="0"/>
              <a:t> </a:t>
            </a:r>
            <a:r>
              <a:rPr kumimoji="1" lang="en-US" altLang="zh-CN" dirty="0"/>
              <a:t>guarantee</a:t>
            </a:r>
            <a:endParaRPr kumimoji="1" lang="zh-CN" altLang="en-US" dirty="0"/>
          </a:p>
        </p:txBody>
      </p:sp>
      <p:sp>
        <p:nvSpPr>
          <p:cNvPr id="3" name="内容占位符 2">
            <a:extLst>
              <a:ext uri="{FF2B5EF4-FFF2-40B4-BE49-F238E27FC236}">
                <a16:creationId xmlns:a16="http://schemas.microsoft.com/office/drawing/2014/main" id="{0D9A1325-1915-F64A-36DB-E19638864C7F}"/>
              </a:ext>
            </a:extLst>
          </p:cNvPr>
          <p:cNvSpPr>
            <a:spLocks noGrp="1"/>
          </p:cNvSpPr>
          <p:nvPr>
            <p:ph idx="1"/>
          </p:nvPr>
        </p:nvSpPr>
        <p:spPr/>
        <p:txBody>
          <a:bodyPr/>
          <a:lstStyle/>
          <a:p>
            <a:r>
              <a:rPr kumimoji="1" lang="zh-CN" altLang="en-US" dirty="0"/>
              <a:t>收敛性：</a:t>
            </a:r>
            <a:endParaRPr kumimoji="1" lang="en-US" altLang="zh-CN" dirty="0"/>
          </a:p>
          <a:p>
            <a:pPr lvl="1"/>
            <a:r>
              <a:rPr lang="zh-CN" altLang="en-US" sz="1800" dirty="0">
                <a:effectLst/>
                <a:latin typeface="FandolSong-Regular-Identity-H"/>
              </a:rPr>
              <a:t>当我们使用选择节点的方法为</a:t>
            </a:r>
            <a:endParaRPr lang="en-US" altLang="zh-CN" sz="1800" dirty="0">
              <a:effectLst/>
              <a:latin typeface="FandolSong-Regular-Identity-H"/>
            </a:endParaRPr>
          </a:p>
          <a:p>
            <a:pPr lvl="1"/>
            <a:r>
              <a:rPr lang="zh-CN" altLang="en-US" sz="1800" dirty="0">
                <a:latin typeface="FandolSong-Regular-Identity-H"/>
              </a:rPr>
              <a:t>我们可以很自然的得到收敛性：</a:t>
            </a:r>
            <a:endParaRPr lang="en-US" altLang="zh-CN" sz="1800" dirty="0">
              <a:latin typeface="FandolSong-Regular-Identity-H"/>
            </a:endParaRPr>
          </a:p>
          <a:p>
            <a:pPr lvl="1"/>
            <a:endParaRPr lang="en-US" altLang="zh-CN" sz="1800" dirty="0">
              <a:latin typeface="FandolSong-Regular-Identity-H"/>
            </a:endParaRPr>
          </a:p>
          <a:p>
            <a:pPr lvl="1"/>
            <a:endParaRPr lang="en-US" altLang="zh-CN" sz="1800" dirty="0">
              <a:latin typeface="FandolSong-Regular-Identity-H"/>
            </a:endParaRPr>
          </a:p>
          <a:p>
            <a:pPr lvl="1"/>
            <a:r>
              <a:rPr lang="zh-CN" altLang="en-US" sz="1800" dirty="0">
                <a:latin typeface="FandolSong-Regular-Identity-H"/>
              </a:rPr>
              <a:t>其中</a:t>
            </a:r>
            <a:r>
              <a:rPr lang="en-US" altLang="zh-CN" sz="1800" dirty="0">
                <a:latin typeface="FandolSong-Regular-Identity-H"/>
              </a:rPr>
              <a:t>:</a:t>
            </a:r>
          </a:p>
          <a:p>
            <a:pPr lvl="1"/>
            <a:endParaRPr lang="en-US" altLang="zh-CN" sz="1800" dirty="0">
              <a:effectLst/>
              <a:latin typeface="FandolSong-Regular-Identity-H"/>
            </a:endParaRPr>
          </a:p>
          <a:p>
            <a:pPr lvl="1"/>
            <a:endParaRPr lang="zh-CN" altLang="en-US" dirty="0"/>
          </a:p>
          <a:p>
            <a:pPr lvl="1"/>
            <a:endParaRPr kumimoji="1" lang="en-US" altLang="zh-CN" b="1" dirty="0"/>
          </a:p>
          <a:p>
            <a:pPr marL="0" indent="0">
              <a:buNone/>
            </a:pPr>
            <a:endParaRPr kumimoji="1" lang="zh-CN" altLang="en-US" dirty="0"/>
          </a:p>
        </p:txBody>
      </p:sp>
      <p:pic>
        <p:nvPicPr>
          <p:cNvPr id="4" name="图片 3">
            <a:extLst>
              <a:ext uri="{FF2B5EF4-FFF2-40B4-BE49-F238E27FC236}">
                <a16:creationId xmlns:a16="http://schemas.microsoft.com/office/drawing/2014/main" id="{094B54A9-AEC1-8C64-BB4E-9C8940AEA255}"/>
              </a:ext>
            </a:extLst>
          </p:cNvPr>
          <p:cNvPicPr>
            <a:picLocks noChangeAspect="1"/>
          </p:cNvPicPr>
          <p:nvPr/>
        </p:nvPicPr>
        <p:blipFill>
          <a:blip r:embed="rId2"/>
          <a:stretch>
            <a:fillRect/>
          </a:stretch>
        </p:blipFill>
        <p:spPr>
          <a:xfrm>
            <a:off x="4748433" y="2263976"/>
            <a:ext cx="6293815" cy="359647"/>
          </a:xfrm>
          <a:prstGeom prst="rect">
            <a:avLst/>
          </a:prstGeom>
        </p:spPr>
      </p:pic>
      <p:pic>
        <p:nvPicPr>
          <p:cNvPr id="5" name="图片 4">
            <a:extLst>
              <a:ext uri="{FF2B5EF4-FFF2-40B4-BE49-F238E27FC236}">
                <a16:creationId xmlns:a16="http://schemas.microsoft.com/office/drawing/2014/main" id="{7D50C147-9761-BFE3-DFE2-F8BEC7B661A3}"/>
              </a:ext>
            </a:extLst>
          </p:cNvPr>
          <p:cNvPicPr>
            <a:picLocks noChangeAspect="1"/>
          </p:cNvPicPr>
          <p:nvPr/>
        </p:nvPicPr>
        <p:blipFill>
          <a:blip r:embed="rId3"/>
          <a:stretch>
            <a:fillRect/>
          </a:stretch>
        </p:blipFill>
        <p:spPr>
          <a:xfrm>
            <a:off x="3088431" y="3010716"/>
            <a:ext cx="4524621" cy="505026"/>
          </a:xfrm>
          <a:prstGeom prst="rect">
            <a:avLst/>
          </a:prstGeom>
        </p:spPr>
      </p:pic>
      <p:pic>
        <p:nvPicPr>
          <p:cNvPr id="6" name="图片 5">
            <a:extLst>
              <a:ext uri="{FF2B5EF4-FFF2-40B4-BE49-F238E27FC236}">
                <a16:creationId xmlns:a16="http://schemas.microsoft.com/office/drawing/2014/main" id="{C5F099F4-156B-52EA-DBF2-ED633DA7B3F9}"/>
              </a:ext>
            </a:extLst>
          </p:cNvPr>
          <p:cNvPicPr>
            <a:picLocks noChangeAspect="1"/>
          </p:cNvPicPr>
          <p:nvPr/>
        </p:nvPicPr>
        <p:blipFill>
          <a:blip r:embed="rId4"/>
          <a:stretch>
            <a:fillRect/>
          </a:stretch>
        </p:blipFill>
        <p:spPr>
          <a:xfrm>
            <a:off x="3088431" y="3915116"/>
            <a:ext cx="5274278" cy="454145"/>
          </a:xfrm>
          <a:prstGeom prst="rect">
            <a:avLst/>
          </a:prstGeom>
        </p:spPr>
      </p:pic>
    </p:spTree>
    <p:extLst>
      <p:ext uri="{BB962C8B-B14F-4D97-AF65-F5344CB8AC3E}">
        <p14:creationId xmlns:p14="http://schemas.microsoft.com/office/powerpoint/2010/main" val="24779280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A5A2C4-7F46-5A9D-A221-62B4C094920A}"/>
              </a:ext>
            </a:extLst>
          </p:cNvPr>
          <p:cNvSpPr>
            <a:spLocks noGrp="1"/>
          </p:cNvSpPr>
          <p:nvPr>
            <p:ph type="title"/>
          </p:nvPr>
        </p:nvSpPr>
        <p:spPr/>
        <p:txBody>
          <a:bodyPr/>
          <a:lstStyle/>
          <a:p>
            <a:r>
              <a:rPr kumimoji="1" lang="zh-CN" altLang="en-US" dirty="0"/>
              <a:t>快速收敛率</a:t>
            </a:r>
          </a:p>
        </p:txBody>
      </p:sp>
      <p:sp>
        <p:nvSpPr>
          <p:cNvPr id="3" name="内容占位符 2">
            <a:extLst>
              <a:ext uri="{FF2B5EF4-FFF2-40B4-BE49-F238E27FC236}">
                <a16:creationId xmlns:a16="http://schemas.microsoft.com/office/drawing/2014/main" id="{E7258D04-E6FD-47A8-B943-AD473C4AD479}"/>
              </a:ext>
            </a:extLst>
          </p:cNvPr>
          <p:cNvSpPr>
            <a:spLocks noGrp="1"/>
          </p:cNvSpPr>
          <p:nvPr>
            <p:ph idx="1"/>
          </p:nvPr>
        </p:nvSpPr>
        <p:spPr/>
        <p:txBody>
          <a:bodyPr/>
          <a:lstStyle/>
          <a:p>
            <a:r>
              <a:rPr kumimoji="1" lang="en-US" altLang="zh-CN" dirty="0"/>
              <a:t>Condition</a:t>
            </a:r>
            <a:r>
              <a:rPr kumimoji="1" lang="zh-CN" altLang="en-US" dirty="0"/>
              <a:t> </a:t>
            </a:r>
            <a:r>
              <a:rPr kumimoji="1" lang="en-US" altLang="zh-CN" dirty="0"/>
              <a:t>number:</a:t>
            </a:r>
            <a:endParaRPr kumimoji="1" lang="zh-CN" altLang="en-US" dirty="0"/>
          </a:p>
        </p:txBody>
      </p:sp>
      <p:pic>
        <p:nvPicPr>
          <p:cNvPr id="4" name="图片 3">
            <a:extLst>
              <a:ext uri="{FF2B5EF4-FFF2-40B4-BE49-F238E27FC236}">
                <a16:creationId xmlns:a16="http://schemas.microsoft.com/office/drawing/2014/main" id="{CFB62B4E-A327-889C-2B8C-EE86D463F3BB}"/>
              </a:ext>
            </a:extLst>
          </p:cNvPr>
          <p:cNvPicPr>
            <a:picLocks noChangeAspect="1"/>
          </p:cNvPicPr>
          <p:nvPr/>
        </p:nvPicPr>
        <p:blipFill>
          <a:blip r:embed="rId2"/>
          <a:stretch>
            <a:fillRect/>
          </a:stretch>
        </p:blipFill>
        <p:spPr>
          <a:xfrm>
            <a:off x="492326" y="2343944"/>
            <a:ext cx="7480300" cy="3314700"/>
          </a:xfrm>
          <a:prstGeom prst="rect">
            <a:avLst/>
          </a:prstGeom>
        </p:spPr>
      </p:pic>
      <p:sp>
        <p:nvSpPr>
          <p:cNvPr id="6" name="内容占位符 2">
            <a:extLst>
              <a:ext uri="{FF2B5EF4-FFF2-40B4-BE49-F238E27FC236}">
                <a16:creationId xmlns:a16="http://schemas.microsoft.com/office/drawing/2014/main" id="{1E447038-4D26-8EAC-6DA0-8FE1329379B9}"/>
              </a:ext>
            </a:extLst>
          </p:cNvPr>
          <p:cNvSpPr txBox="1">
            <a:spLocks/>
          </p:cNvSpPr>
          <p:nvPr/>
        </p:nvSpPr>
        <p:spPr>
          <a:xfrm>
            <a:off x="8149542" y="1578598"/>
            <a:ext cx="332097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sz="1800" dirty="0"/>
              <a:t>给定两个函数</a:t>
            </a:r>
            <a:r>
              <a:rPr kumimoji="1" lang="en-US" altLang="zh-CN" sz="1800" dirty="0"/>
              <a:t>:</a:t>
            </a:r>
          </a:p>
          <a:p>
            <a:endParaRPr kumimoji="1" lang="en-US" altLang="zh-CN" sz="1800" dirty="0"/>
          </a:p>
          <a:p>
            <a:endParaRPr kumimoji="1" lang="en-US" altLang="zh-CN" sz="1800" dirty="0"/>
          </a:p>
          <a:p>
            <a:pPr marL="0" indent="0">
              <a:buNone/>
            </a:pPr>
            <a:endParaRPr kumimoji="1" lang="en-US" altLang="zh-CN" sz="1800" dirty="0"/>
          </a:p>
          <a:p>
            <a:r>
              <a:rPr kumimoji="1" lang="zh-CN" altLang="en-US" sz="1800" dirty="0"/>
              <a:t>黑点表示函数与最优值        的距离的最小值</a:t>
            </a:r>
            <a:endParaRPr kumimoji="1" lang="en-US" altLang="zh-CN" sz="1800" dirty="0"/>
          </a:p>
          <a:p>
            <a:r>
              <a:rPr kumimoji="1" lang="zh-CN" altLang="en-US" sz="1800" dirty="0"/>
              <a:t>绿线和红线表示 </a:t>
            </a:r>
            <a:r>
              <a:rPr kumimoji="1" lang="en" altLang="zh-CN" sz="1800" dirty="0"/>
              <a:t>Lipschitz </a:t>
            </a:r>
            <a:r>
              <a:rPr kumimoji="1" lang="zh-CN" altLang="en-US" sz="1800" dirty="0"/>
              <a:t>常数 </a:t>
            </a:r>
            <a:r>
              <a:rPr kumimoji="1" lang="en" altLang="zh-CN" sz="1800" dirty="0"/>
              <a:t>k </a:t>
            </a:r>
            <a:r>
              <a:rPr kumimoji="1" lang="zh-CN" altLang="en-US" sz="1800" dirty="0"/>
              <a:t>和局部平滑系数的斜率</a:t>
            </a:r>
          </a:p>
        </p:txBody>
      </p:sp>
      <p:pic>
        <p:nvPicPr>
          <p:cNvPr id="7" name="图片 6">
            <a:extLst>
              <a:ext uri="{FF2B5EF4-FFF2-40B4-BE49-F238E27FC236}">
                <a16:creationId xmlns:a16="http://schemas.microsoft.com/office/drawing/2014/main" id="{0DC97752-29E5-D8D8-C465-D6DE0E953159}"/>
              </a:ext>
            </a:extLst>
          </p:cNvPr>
          <p:cNvPicPr>
            <a:picLocks noChangeAspect="1"/>
          </p:cNvPicPr>
          <p:nvPr/>
        </p:nvPicPr>
        <p:blipFill>
          <a:blip r:embed="rId3"/>
          <a:stretch>
            <a:fillRect/>
          </a:stretch>
        </p:blipFill>
        <p:spPr>
          <a:xfrm>
            <a:off x="8671207" y="2536092"/>
            <a:ext cx="1701800" cy="431800"/>
          </a:xfrm>
          <a:prstGeom prst="rect">
            <a:avLst/>
          </a:prstGeom>
        </p:spPr>
      </p:pic>
      <p:pic>
        <p:nvPicPr>
          <p:cNvPr id="8" name="图片 7">
            <a:extLst>
              <a:ext uri="{FF2B5EF4-FFF2-40B4-BE49-F238E27FC236}">
                <a16:creationId xmlns:a16="http://schemas.microsoft.com/office/drawing/2014/main" id="{4E364043-50D5-E385-713A-94A33FD6A142}"/>
              </a:ext>
            </a:extLst>
          </p:cNvPr>
          <p:cNvPicPr>
            <a:picLocks noChangeAspect="1"/>
          </p:cNvPicPr>
          <p:nvPr/>
        </p:nvPicPr>
        <p:blipFill>
          <a:blip r:embed="rId4"/>
          <a:stretch>
            <a:fillRect/>
          </a:stretch>
        </p:blipFill>
        <p:spPr>
          <a:xfrm>
            <a:off x="8500274" y="2004080"/>
            <a:ext cx="1773464" cy="431800"/>
          </a:xfrm>
          <a:prstGeom prst="rect">
            <a:avLst/>
          </a:prstGeom>
        </p:spPr>
      </p:pic>
      <p:pic>
        <p:nvPicPr>
          <p:cNvPr id="9" name="图片 8">
            <a:extLst>
              <a:ext uri="{FF2B5EF4-FFF2-40B4-BE49-F238E27FC236}">
                <a16:creationId xmlns:a16="http://schemas.microsoft.com/office/drawing/2014/main" id="{1A51EF99-FBAB-018C-51D6-A5B1DEAE77F9}"/>
              </a:ext>
            </a:extLst>
          </p:cNvPr>
          <p:cNvPicPr>
            <a:picLocks noChangeAspect="1"/>
          </p:cNvPicPr>
          <p:nvPr/>
        </p:nvPicPr>
        <p:blipFill>
          <a:blip r:embed="rId5"/>
          <a:stretch>
            <a:fillRect/>
          </a:stretch>
        </p:blipFill>
        <p:spPr>
          <a:xfrm>
            <a:off x="10780692" y="3070185"/>
            <a:ext cx="330200" cy="304800"/>
          </a:xfrm>
          <a:prstGeom prst="rect">
            <a:avLst/>
          </a:prstGeom>
        </p:spPr>
      </p:pic>
      <p:sp>
        <p:nvSpPr>
          <p:cNvPr id="10" name="文本框 9">
            <a:extLst>
              <a:ext uri="{FF2B5EF4-FFF2-40B4-BE49-F238E27FC236}">
                <a16:creationId xmlns:a16="http://schemas.microsoft.com/office/drawing/2014/main" id="{CEF113A8-4D08-D23C-AFB2-A520F60A2104}"/>
              </a:ext>
            </a:extLst>
          </p:cNvPr>
          <p:cNvSpPr txBox="1"/>
          <p:nvPr/>
        </p:nvSpPr>
        <p:spPr>
          <a:xfrm>
            <a:off x="613458" y="6018835"/>
            <a:ext cx="3506088" cy="369332"/>
          </a:xfrm>
          <a:prstGeom prst="rect">
            <a:avLst/>
          </a:prstGeom>
          <a:noFill/>
        </p:spPr>
        <p:txBody>
          <a:bodyPr wrap="none" rtlCol="0">
            <a:spAutoFit/>
          </a:bodyPr>
          <a:lstStyle/>
          <a:p>
            <a:r>
              <a:rPr kumimoji="1" lang="zh-CN" altLang="en-US" dirty="0"/>
              <a:t>我们将</a:t>
            </a:r>
            <a:r>
              <a:rPr kumimoji="1" lang="en-US" altLang="zh-CN" dirty="0"/>
              <a:t>condition</a:t>
            </a:r>
            <a:r>
              <a:rPr kumimoji="1" lang="zh-CN" altLang="en-US" dirty="0"/>
              <a:t> </a:t>
            </a:r>
            <a:r>
              <a:rPr kumimoji="1" lang="en-US" altLang="zh-CN" dirty="0"/>
              <a:t>number</a:t>
            </a:r>
            <a:r>
              <a:rPr kumimoji="1" lang="zh-CN" altLang="en-US" dirty="0"/>
              <a:t> 表示为</a:t>
            </a:r>
          </a:p>
        </p:txBody>
      </p:sp>
      <p:pic>
        <p:nvPicPr>
          <p:cNvPr id="11" name="图片 10">
            <a:extLst>
              <a:ext uri="{FF2B5EF4-FFF2-40B4-BE49-F238E27FC236}">
                <a16:creationId xmlns:a16="http://schemas.microsoft.com/office/drawing/2014/main" id="{97AECA6A-147D-3D60-E42F-734BC743E464}"/>
              </a:ext>
            </a:extLst>
          </p:cNvPr>
          <p:cNvPicPr>
            <a:picLocks noChangeAspect="1"/>
          </p:cNvPicPr>
          <p:nvPr/>
        </p:nvPicPr>
        <p:blipFill>
          <a:blip r:embed="rId6"/>
          <a:stretch>
            <a:fillRect/>
          </a:stretch>
        </p:blipFill>
        <p:spPr>
          <a:xfrm>
            <a:off x="4344288" y="5942013"/>
            <a:ext cx="1841500" cy="469900"/>
          </a:xfrm>
          <a:prstGeom prst="rect">
            <a:avLst/>
          </a:prstGeom>
        </p:spPr>
      </p:pic>
      <p:sp>
        <p:nvSpPr>
          <p:cNvPr id="12" name="文本框 11">
            <a:extLst>
              <a:ext uri="{FF2B5EF4-FFF2-40B4-BE49-F238E27FC236}">
                <a16:creationId xmlns:a16="http://schemas.microsoft.com/office/drawing/2014/main" id="{BCD9B487-BC4C-52CC-B582-E3C799643165}"/>
              </a:ext>
            </a:extLst>
          </p:cNvPr>
          <p:cNvSpPr txBox="1"/>
          <p:nvPr/>
        </p:nvSpPr>
        <p:spPr>
          <a:xfrm>
            <a:off x="8318500" y="4821940"/>
            <a:ext cx="2822855" cy="1107996"/>
          </a:xfrm>
          <a:prstGeom prst="rect">
            <a:avLst/>
          </a:prstGeom>
          <a:noFill/>
        </p:spPr>
        <p:txBody>
          <a:bodyPr wrap="square" rtlCol="0">
            <a:spAutoFit/>
          </a:bodyPr>
          <a:lstStyle/>
          <a:p>
            <a:r>
              <a:rPr lang="zh-CN" altLang="en-US" sz="1100" b="0" i="0" dirty="0">
                <a:solidFill>
                  <a:srgbClr val="FF0000"/>
                </a:solidFill>
                <a:effectLst/>
                <a:latin typeface="Söhne"/>
              </a:rPr>
              <a:t>较大的条件数可能对算法的收敛性能产生负面影响，导致较慢的收敛速度。这是因为较大的条件数意味着问题在输入空间中存在较大的扰动或不稳定性，导致目标函数值的变化较大，使优化算法更难以找到最优解。</a:t>
            </a:r>
            <a:endParaRPr kumimoji="1" lang="zh-CN" altLang="en-US" sz="1100" dirty="0">
              <a:solidFill>
                <a:srgbClr val="FF0000"/>
              </a:solidFill>
            </a:endParaRPr>
          </a:p>
        </p:txBody>
      </p:sp>
    </p:spTree>
    <p:extLst>
      <p:ext uri="{BB962C8B-B14F-4D97-AF65-F5344CB8AC3E}">
        <p14:creationId xmlns:p14="http://schemas.microsoft.com/office/powerpoint/2010/main" val="13737090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4C285F2B-7173-135C-0F75-808F069CE9B2}"/>
              </a:ext>
            </a:extLst>
          </p:cNvPr>
          <p:cNvSpPr>
            <a:spLocks noGrp="1"/>
          </p:cNvSpPr>
          <p:nvPr>
            <p:ph idx="1"/>
          </p:nvPr>
        </p:nvSpPr>
        <p:spPr>
          <a:xfrm>
            <a:off x="838200" y="462987"/>
            <a:ext cx="10515600" cy="5713976"/>
          </a:xfrm>
        </p:spPr>
        <p:txBody>
          <a:bodyPr/>
          <a:lstStyle/>
          <a:p>
            <a:r>
              <a:rPr kumimoji="1" lang="en-US" altLang="zh-CN" dirty="0"/>
              <a:t>OLTS</a:t>
            </a:r>
            <a:r>
              <a:rPr kumimoji="1" lang="zh-CN" altLang="en-US" dirty="0"/>
              <a:t> 的快速收敛率</a:t>
            </a:r>
            <a:endParaRPr kumimoji="1" lang="en-US" altLang="zh-CN" dirty="0"/>
          </a:p>
          <a:p>
            <a:endParaRPr kumimoji="1" lang="en-US" altLang="zh-CN" dirty="0"/>
          </a:p>
          <a:p>
            <a:endParaRPr kumimoji="1" lang="en-US" altLang="zh-CN" dirty="0"/>
          </a:p>
          <a:p>
            <a:r>
              <a:rPr kumimoji="1" lang="zh-CN" altLang="en-US" dirty="0"/>
              <a:t>其中</a:t>
            </a:r>
            <a:endParaRPr kumimoji="1" lang="en-US" altLang="zh-CN" dirty="0"/>
          </a:p>
          <a:p>
            <a:endParaRPr kumimoji="1" lang="en-US" altLang="zh-CN" dirty="0"/>
          </a:p>
          <a:p>
            <a:endParaRPr kumimoji="1" lang="en-US" altLang="zh-CN" dirty="0"/>
          </a:p>
          <a:p>
            <a:r>
              <a:rPr kumimoji="1" lang="zh-CN" altLang="en-US" dirty="0"/>
              <a:t>穷举法收敛率</a:t>
            </a:r>
            <a:endParaRPr kumimoji="1" lang="en-US" altLang="zh-CN" dirty="0"/>
          </a:p>
          <a:p>
            <a:endParaRPr kumimoji="1" lang="en-US" altLang="zh-CN" dirty="0"/>
          </a:p>
          <a:p>
            <a:endParaRPr kumimoji="1" lang="en-US" altLang="zh-CN" dirty="0"/>
          </a:p>
          <a:p>
            <a:r>
              <a:rPr kumimoji="1" lang="zh-CN" altLang="en-US" dirty="0"/>
              <a:t>随机搜索收敛率</a:t>
            </a:r>
            <a:endParaRPr kumimoji="1" lang="en-US" altLang="zh-CN" dirty="0"/>
          </a:p>
          <a:p>
            <a:endParaRPr kumimoji="1" lang="zh-CN" altLang="en-US" dirty="0"/>
          </a:p>
        </p:txBody>
      </p:sp>
      <p:pic>
        <p:nvPicPr>
          <p:cNvPr id="4" name="图片 3">
            <a:extLst>
              <a:ext uri="{FF2B5EF4-FFF2-40B4-BE49-F238E27FC236}">
                <a16:creationId xmlns:a16="http://schemas.microsoft.com/office/drawing/2014/main" id="{E36F5E13-DF42-DECB-1CD5-FD7125E5407E}"/>
              </a:ext>
            </a:extLst>
          </p:cNvPr>
          <p:cNvPicPr>
            <a:picLocks noChangeAspect="1"/>
          </p:cNvPicPr>
          <p:nvPr/>
        </p:nvPicPr>
        <p:blipFill>
          <a:blip r:embed="rId2"/>
          <a:stretch>
            <a:fillRect/>
          </a:stretch>
        </p:blipFill>
        <p:spPr>
          <a:xfrm>
            <a:off x="2070904" y="978011"/>
            <a:ext cx="7772400" cy="1198077"/>
          </a:xfrm>
          <a:prstGeom prst="rect">
            <a:avLst/>
          </a:prstGeom>
        </p:spPr>
      </p:pic>
      <p:pic>
        <p:nvPicPr>
          <p:cNvPr id="5" name="图片 4">
            <a:extLst>
              <a:ext uri="{FF2B5EF4-FFF2-40B4-BE49-F238E27FC236}">
                <a16:creationId xmlns:a16="http://schemas.microsoft.com/office/drawing/2014/main" id="{5E59DAA0-5FFB-9AF1-5CCD-DD2CD5320571}"/>
              </a:ext>
            </a:extLst>
          </p:cNvPr>
          <p:cNvPicPr>
            <a:picLocks noChangeAspect="1"/>
          </p:cNvPicPr>
          <p:nvPr/>
        </p:nvPicPr>
        <p:blipFill>
          <a:blip r:embed="rId3"/>
          <a:stretch>
            <a:fillRect/>
          </a:stretch>
        </p:blipFill>
        <p:spPr>
          <a:xfrm>
            <a:off x="3473450" y="3883704"/>
            <a:ext cx="5245100" cy="749300"/>
          </a:xfrm>
          <a:prstGeom prst="rect">
            <a:avLst/>
          </a:prstGeom>
        </p:spPr>
      </p:pic>
      <p:pic>
        <p:nvPicPr>
          <p:cNvPr id="6" name="图片 5">
            <a:extLst>
              <a:ext uri="{FF2B5EF4-FFF2-40B4-BE49-F238E27FC236}">
                <a16:creationId xmlns:a16="http://schemas.microsoft.com/office/drawing/2014/main" id="{237F2A9E-80C2-C7E4-AAA3-9E72FF488BF2}"/>
              </a:ext>
            </a:extLst>
          </p:cNvPr>
          <p:cNvPicPr>
            <a:picLocks noChangeAspect="1"/>
          </p:cNvPicPr>
          <p:nvPr/>
        </p:nvPicPr>
        <p:blipFill>
          <a:blip r:embed="rId4"/>
          <a:stretch>
            <a:fillRect/>
          </a:stretch>
        </p:blipFill>
        <p:spPr>
          <a:xfrm>
            <a:off x="3473450" y="5643015"/>
            <a:ext cx="5448300" cy="825500"/>
          </a:xfrm>
          <a:prstGeom prst="rect">
            <a:avLst/>
          </a:prstGeom>
        </p:spPr>
      </p:pic>
      <p:pic>
        <p:nvPicPr>
          <p:cNvPr id="7" name="图片 6">
            <a:extLst>
              <a:ext uri="{FF2B5EF4-FFF2-40B4-BE49-F238E27FC236}">
                <a16:creationId xmlns:a16="http://schemas.microsoft.com/office/drawing/2014/main" id="{F784E3EF-B5C0-ED13-CFC3-0060FCF42905}"/>
              </a:ext>
            </a:extLst>
          </p:cNvPr>
          <p:cNvPicPr>
            <a:picLocks noChangeAspect="1"/>
          </p:cNvPicPr>
          <p:nvPr/>
        </p:nvPicPr>
        <p:blipFill>
          <a:blip r:embed="rId5"/>
          <a:stretch>
            <a:fillRect/>
          </a:stretch>
        </p:blipFill>
        <p:spPr>
          <a:xfrm>
            <a:off x="2225554" y="2078947"/>
            <a:ext cx="1930400" cy="520700"/>
          </a:xfrm>
          <a:prstGeom prst="rect">
            <a:avLst/>
          </a:prstGeom>
        </p:spPr>
      </p:pic>
      <p:pic>
        <p:nvPicPr>
          <p:cNvPr id="8" name="图片 7">
            <a:extLst>
              <a:ext uri="{FF2B5EF4-FFF2-40B4-BE49-F238E27FC236}">
                <a16:creationId xmlns:a16="http://schemas.microsoft.com/office/drawing/2014/main" id="{A5A27514-4226-4A4D-CEE7-475FEC26656C}"/>
              </a:ext>
            </a:extLst>
          </p:cNvPr>
          <p:cNvPicPr>
            <a:picLocks noChangeAspect="1"/>
          </p:cNvPicPr>
          <p:nvPr/>
        </p:nvPicPr>
        <p:blipFill>
          <a:blip r:embed="rId6"/>
          <a:stretch>
            <a:fillRect/>
          </a:stretch>
        </p:blipFill>
        <p:spPr>
          <a:xfrm>
            <a:off x="4609858" y="2176088"/>
            <a:ext cx="1866900" cy="520700"/>
          </a:xfrm>
          <a:prstGeom prst="rect">
            <a:avLst/>
          </a:prstGeom>
        </p:spPr>
      </p:pic>
    </p:spTree>
    <p:extLst>
      <p:ext uri="{BB962C8B-B14F-4D97-AF65-F5344CB8AC3E}">
        <p14:creationId xmlns:p14="http://schemas.microsoft.com/office/powerpoint/2010/main" val="3407369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CA56F60-1F32-51FC-DABC-2F7712779FD1}"/>
              </a:ext>
            </a:extLst>
          </p:cNvPr>
          <p:cNvSpPr>
            <a:spLocks noGrp="1"/>
          </p:cNvSpPr>
          <p:nvPr>
            <p:ph type="title"/>
          </p:nvPr>
        </p:nvSpPr>
        <p:spPr/>
        <p:txBody>
          <a:bodyPr/>
          <a:lstStyle/>
          <a:p>
            <a:r>
              <a:rPr kumimoji="1" lang="en-US" altLang="zh-CN" dirty="0"/>
              <a:t>T</a:t>
            </a:r>
            <a:r>
              <a:rPr kumimoji="1" lang="en" altLang="zh-CN" dirty="0"/>
              <a:t>he </a:t>
            </a:r>
            <a:r>
              <a:rPr kumimoji="1" lang="en-US" altLang="zh-CN" dirty="0"/>
              <a:t>Un</a:t>
            </a:r>
            <a:r>
              <a:rPr kumimoji="1" lang="en" altLang="zh-CN" dirty="0"/>
              <a:t>known Lipschitz constant case </a:t>
            </a:r>
            <a:endParaRPr kumimoji="1" lang="zh-CN" altLang="en-US" dirty="0"/>
          </a:p>
        </p:txBody>
      </p:sp>
      <p:pic>
        <p:nvPicPr>
          <p:cNvPr id="4" name="图片 3">
            <a:extLst>
              <a:ext uri="{FF2B5EF4-FFF2-40B4-BE49-F238E27FC236}">
                <a16:creationId xmlns:a16="http://schemas.microsoft.com/office/drawing/2014/main" id="{B6DEAB39-8C17-C63C-D618-00ABBFEC9385}"/>
              </a:ext>
            </a:extLst>
          </p:cNvPr>
          <p:cNvPicPr>
            <a:picLocks noChangeAspect="1"/>
          </p:cNvPicPr>
          <p:nvPr/>
        </p:nvPicPr>
        <p:blipFill>
          <a:blip r:embed="rId2"/>
          <a:stretch>
            <a:fillRect/>
          </a:stretch>
        </p:blipFill>
        <p:spPr>
          <a:xfrm>
            <a:off x="1006033" y="1413632"/>
            <a:ext cx="8485208" cy="3566404"/>
          </a:xfrm>
          <a:prstGeom prst="rect">
            <a:avLst/>
          </a:prstGeom>
        </p:spPr>
      </p:pic>
    </p:spTree>
    <p:extLst>
      <p:ext uri="{BB962C8B-B14F-4D97-AF65-F5344CB8AC3E}">
        <p14:creationId xmlns:p14="http://schemas.microsoft.com/office/powerpoint/2010/main" val="41242723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47810EB0-4500-096D-A948-6D720BAC6F86}"/>
              </a:ext>
            </a:extLst>
          </p:cNvPr>
          <p:cNvSpPr>
            <a:spLocks noGrp="1"/>
          </p:cNvSpPr>
          <p:nvPr>
            <p:ph idx="1"/>
          </p:nvPr>
        </p:nvSpPr>
        <p:spPr>
          <a:xfrm>
            <a:off x="838200" y="266218"/>
            <a:ext cx="10515600" cy="5910745"/>
          </a:xfrm>
        </p:spPr>
        <p:txBody>
          <a:bodyPr/>
          <a:lstStyle/>
          <a:p>
            <a:r>
              <a:rPr kumimoji="1" lang="zh-CN" altLang="en-US" dirty="0"/>
              <a:t>我们已知</a:t>
            </a:r>
            <a:endParaRPr kumimoji="1" lang="en-US" altLang="zh-CN" dirty="0"/>
          </a:p>
          <a:p>
            <a:pPr lvl="1"/>
            <a:r>
              <a:rPr kumimoji="1" lang="en-US" altLang="zh-CN" dirty="0"/>
              <a:t>(1)</a:t>
            </a:r>
          </a:p>
          <a:p>
            <a:pPr lvl="1"/>
            <a:r>
              <a:rPr kumimoji="1" lang="en-US" altLang="zh-CN" dirty="0"/>
              <a:t>(2)</a:t>
            </a:r>
          </a:p>
          <a:p>
            <a:pPr lvl="1"/>
            <a:r>
              <a:rPr kumimoji="1" lang="zh-CN" altLang="en-US" dirty="0"/>
              <a:t>则有</a:t>
            </a:r>
          </a:p>
          <a:p>
            <a:endParaRPr kumimoji="1" lang="en-US" altLang="zh-CN" dirty="0"/>
          </a:p>
          <a:p>
            <a:endParaRPr kumimoji="1" lang="en-US" altLang="zh-CN" dirty="0"/>
          </a:p>
          <a:p>
            <a:endParaRPr kumimoji="1" lang="en-US" altLang="zh-CN" dirty="0"/>
          </a:p>
          <a:p>
            <a:r>
              <a:rPr kumimoji="1" lang="zh-CN" altLang="en-US" dirty="0"/>
              <a:t>已知</a:t>
            </a:r>
            <a:endParaRPr kumimoji="1" lang="en-US" altLang="zh-CN" dirty="0"/>
          </a:p>
        </p:txBody>
      </p:sp>
      <p:pic>
        <p:nvPicPr>
          <p:cNvPr id="4" name="图片 3">
            <a:extLst>
              <a:ext uri="{FF2B5EF4-FFF2-40B4-BE49-F238E27FC236}">
                <a16:creationId xmlns:a16="http://schemas.microsoft.com/office/drawing/2014/main" id="{7C8BDB3B-AC84-C0FE-8E40-DE0DB304786B}"/>
              </a:ext>
            </a:extLst>
          </p:cNvPr>
          <p:cNvPicPr>
            <a:picLocks noChangeAspect="1"/>
          </p:cNvPicPr>
          <p:nvPr/>
        </p:nvPicPr>
        <p:blipFill>
          <a:blip r:embed="rId2"/>
          <a:stretch>
            <a:fillRect/>
          </a:stretch>
        </p:blipFill>
        <p:spPr>
          <a:xfrm>
            <a:off x="2400621" y="2091651"/>
            <a:ext cx="7696200" cy="1282700"/>
          </a:xfrm>
          <a:prstGeom prst="rect">
            <a:avLst/>
          </a:prstGeom>
        </p:spPr>
      </p:pic>
      <p:pic>
        <p:nvPicPr>
          <p:cNvPr id="5" name="图片 4">
            <a:extLst>
              <a:ext uri="{FF2B5EF4-FFF2-40B4-BE49-F238E27FC236}">
                <a16:creationId xmlns:a16="http://schemas.microsoft.com/office/drawing/2014/main" id="{4E3CEB52-476E-ED4D-E735-8931B621E3D9}"/>
              </a:ext>
            </a:extLst>
          </p:cNvPr>
          <p:cNvPicPr>
            <a:picLocks noChangeAspect="1"/>
          </p:cNvPicPr>
          <p:nvPr/>
        </p:nvPicPr>
        <p:blipFill>
          <a:blip r:embed="rId3"/>
          <a:stretch>
            <a:fillRect/>
          </a:stretch>
        </p:blipFill>
        <p:spPr>
          <a:xfrm>
            <a:off x="2400621" y="681037"/>
            <a:ext cx="2159000" cy="368300"/>
          </a:xfrm>
          <a:prstGeom prst="rect">
            <a:avLst/>
          </a:prstGeom>
        </p:spPr>
      </p:pic>
      <p:pic>
        <p:nvPicPr>
          <p:cNvPr id="6" name="图片 5">
            <a:extLst>
              <a:ext uri="{FF2B5EF4-FFF2-40B4-BE49-F238E27FC236}">
                <a16:creationId xmlns:a16="http://schemas.microsoft.com/office/drawing/2014/main" id="{3A045EDC-E98A-FD08-02D5-99CD42F975FF}"/>
              </a:ext>
            </a:extLst>
          </p:cNvPr>
          <p:cNvPicPr>
            <a:picLocks noChangeAspect="1"/>
          </p:cNvPicPr>
          <p:nvPr/>
        </p:nvPicPr>
        <p:blipFill>
          <a:blip r:embed="rId4"/>
          <a:stretch>
            <a:fillRect/>
          </a:stretch>
        </p:blipFill>
        <p:spPr>
          <a:xfrm>
            <a:off x="2400621" y="1107834"/>
            <a:ext cx="3162300" cy="419100"/>
          </a:xfrm>
          <a:prstGeom prst="rect">
            <a:avLst/>
          </a:prstGeom>
        </p:spPr>
      </p:pic>
      <p:pic>
        <p:nvPicPr>
          <p:cNvPr id="9" name="图片 8">
            <a:extLst>
              <a:ext uri="{FF2B5EF4-FFF2-40B4-BE49-F238E27FC236}">
                <a16:creationId xmlns:a16="http://schemas.microsoft.com/office/drawing/2014/main" id="{3905B3FD-9C10-7A45-F624-08EC8C6A5FDD}"/>
              </a:ext>
            </a:extLst>
          </p:cNvPr>
          <p:cNvPicPr>
            <a:picLocks noChangeAspect="1"/>
          </p:cNvPicPr>
          <p:nvPr/>
        </p:nvPicPr>
        <p:blipFill>
          <a:blip r:embed="rId5"/>
          <a:stretch>
            <a:fillRect/>
          </a:stretch>
        </p:blipFill>
        <p:spPr>
          <a:xfrm>
            <a:off x="2798762" y="3899357"/>
            <a:ext cx="6108700" cy="584200"/>
          </a:xfrm>
          <a:prstGeom prst="rect">
            <a:avLst/>
          </a:prstGeom>
        </p:spPr>
      </p:pic>
      <p:pic>
        <p:nvPicPr>
          <p:cNvPr id="10" name="图片 9">
            <a:extLst>
              <a:ext uri="{FF2B5EF4-FFF2-40B4-BE49-F238E27FC236}">
                <a16:creationId xmlns:a16="http://schemas.microsoft.com/office/drawing/2014/main" id="{DAF54134-B9EC-6960-2ACE-5DFD02A387D8}"/>
              </a:ext>
            </a:extLst>
          </p:cNvPr>
          <p:cNvPicPr>
            <a:picLocks noChangeAspect="1"/>
          </p:cNvPicPr>
          <p:nvPr/>
        </p:nvPicPr>
        <p:blipFill>
          <a:blip r:embed="rId6"/>
          <a:stretch>
            <a:fillRect/>
          </a:stretch>
        </p:blipFill>
        <p:spPr>
          <a:xfrm>
            <a:off x="2798762" y="4943716"/>
            <a:ext cx="5981700" cy="1612900"/>
          </a:xfrm>
          <a:prstGeom prst="rect">
            <a:avLst/>
          </a:prstGeom>
        </p:spPr>
      </p:pic>
    </p:spTree>
    <p:extLst>
      <p:ext uri="{BB962C8B-B14F-4D97-AF65-F5344CB8AC3E}">
        <p14:creationId xmlns:p14="http://schemas.microsoft.com/office/powerpoint/2010/main" val="15748318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5A11EF-37A2-BD3D-11DF-2736A55EF797}"/>
              </a:ext>
            </a:extLst>
          </p:cNvPr>
          <p:cNvSpPr>
            <a:spLocks noGrp="1"/>
          </p:cNvSpPr>
          <p:nvPr>
            <p:ph type="title"/>
          </p:nvPr>
        </p:nvSpPr>
        <p:spPr/>
        <p:txBody>
          <a:bodyPr/>
          <a:lstStyle/>
          <a:p>
            <a:r>
              <a:rPr kumimoji="1" lang="en-US" altLang="zh-CN" dirty="0"/>
              <a:t>Notations</a:t>
            </a:r>
            <a:endParaRPr kumimoji="1" lang="zh-CN" altLang="en-US" dirty="0"/>
          </a:p>
        </p:txBody>
      </p:sp>
      <p:sp>
        <p:nvSpPr>
          <p:cNvPr id="3" name="内容占位符 2">
            <a:extLst>
              <a:ext uri="{FF2B5EF4-FFF2-40B4-BE49-F238E27FC236}">
                <a16:creationId xmlns:a16="http://schemas.microsoft.com/office/drawing/2014/main" id="{67C8CCD8-48EF-D87A-0852-4B7E560C76A6}"/>
              </a:ext>
            </a:extLst>
          </p:cNvPr>
          <p:cNvSpPr>
            <a:spLocks noGrp="1"/>
          </p:cNvSpPr>
          <p:nvPr>
            <p:ph idx="1"/>
          </p:nvPr>
        </p:nvSpPr>
        <p:spPr/>
        <p:txBody>
          <a:bodyPr/>
          <a:lstStyle/>
          <a:p>
            <a:r>
              <a:rPr kumimoji="1" lang="en-US" altLang="zh-CN" dirty="0"/>
              <a:t>Hamming</a:t>
            </a:r>
            <a:r>
              <a:rPr kumimoji="1" lang="zh-CN" altLang="en-US" dirty="0"/>
              <a:t> </a:t>
            </a:r>
            <a:r>
              <a:rPr kumimoji="1" lang="en-US" altLang="zh-CN" dirty="0"/>
              <a:t>distance:</a:t>
            </a:r>
            <a:endParaRPr kumimoji="1" lang="zh-CN" altLang="en-US" dirty="0"/>
          </a:p>
        </p:txBody>
      </p:sp>
      <p:pic>
        <p:nvPicPr>
          <p:cNvPr id="4" name="图片 3">
            <a:extLst>
              <a:ext uri="{FF2B5EF4-FFF2-40B4-BE49-F238E27FC236}">
                <a16:creationId xmlns:a16="http://schemas.microsoft.com/office/drawing/2014/main" id="{22D75CC1-1CCB-5400-D230-9D722F1DEC86}"/>
              </a:ext>
            </a:extLst>
          </p:cNvPr>
          <p:cNvPicPr>
            <a:picLocks noChangeAspect="1"/>
          </p:cNvPicPr>
          <p:nvPr/>
        </p:nvPicPr>
        <p:blipFill>
          <a:blip r:embed="rId2"/>
          <a:stretch>
            <a:fillRect/>
          </a:stretch>
        </p:blipFill>
        <p:spPr>
          <a:xfrm>
            <a:off x="4761536" y="1690688"/>
            <a:ext cx="3733800" cy="838200"/>
          </a:xfrm>
          <a:prstGeom prst="rect">
            <a:avLst/>
          </a:prstGeom>
        </p:spPr>
      </p:pic>
      <p:pic>
        <p:nvPicPr>
          <p:cNvPr id="8" name="图片 7">
            <a:extLst>
              <a:ext uri="{FF2B5EF4-FFF2-40B4-BE49-F238E27FC236}">
                <a16:creationId xmlns:a16="http://schemas.microsoft.com/office/drawing/2014/main" id="{4A1EAAA0-FFE2-14E5-027B-559E1860B9E0}"/>
              </a:ext>
            </a:extLst>
          </p:cNvPr>
          <p:cNvPicPr>
            <a:picLocks noChangeAspect="1"/>
          </p:cNvPicPr>
          <p:nvPr/>
        </p:nvPicPr>
        <p:blipFill>
          <a:blip r:embed="rId3"/>
          <a:stretch>
            <a:fillRect/>
          </a:stretch>
        </p:blipFill>
        <p:spPr>
          <a:xfrm>
            <a:off x="4667371" y="2667000"/>
            <a:ext cx="203200" cy="228600"/>
          </a:xfrm>
          <a:prstGeom prst="rect">
            <a:avLst/>
          </a:prstGeom>
        </p:spPr>
      </p:pic>
      <p:pic>
        <p:nvPicPr>
          <p:cNvPr id="9" name="图片 8">
            <a:extLst>
              <a:ext uri="{FF2B5EF4-FFF2-40B4-BE49-F238E27FC236}">
                <a16:creationId xmlns:a16="http://schemas.microsoft.com/office/drawing/2014/main" id="{A23ED01D-7267-32DD-3E24-B1CCE3DF90B8}"/>
              </a:ext>
            </a:extLst>
          </p:cNvPr>
          <p:cNvPicPr>
            <a:picLocks noChangeAspect="1"/>
          </p:cNvPicPr>
          <p:nvPr/>
        </p:nvPicPr>
        <p:blipFill>
          <a:blip r:embed="rId4"/>
          <a:stretch>
            <a:fillRect/>
          </a:stretch>
        </p:blipFill>
        <p:spPr>
          <a:xfrm>
            <a:off x="4667371" y="3810794"/>
            <a:ext cx="279400" cy="381000"/>
          </a:xfrm>
          <a:prstGeom prst="rect">
            <a:avLst/>
          </a:prstGeom>
        </p:spPr>
      </p:pic>
      <p:pic>
        <p:nvPicPr>
          <p:cNvPr id="11" name="图片 10">
            <a:extLst>
              <a:ext uri="{FF2B5EF4-FFF2-40B4-BE49-F238E27FC236}">
                <a16:creationId xmlns:a16="http://schemas.microsoft.com/office/drawing/2014/main" id="{7C18CFA4-CB83-252D-1A7E-08FED4842CA6}"/>
              </a:ext>
            </a:extLst>
          </p:cNvPr>
          <p:cNvPicPr>
            <a:picLocks noChangeAspect="1"/>
          </p:cNvPicPr>
          <p:nvPr/>
        </p:nvPicPr>
        <p:blipFill>
          <a:blip r:embed="rId5"/>
          <a:stretch>
            <a:fillRect/>
          </a:stretch>
        </p:blipFill>
        <p:spPr>
          <a:xfrm>
            <a:off x="5225931" y="2513013"/>
            <a:ext cx="4038600" cy="1816100"/>
          </a:xfrm>
          <a:prstGeom prst="rect">
            <a:avLst/>
          </a:prstGeom>
        </p:spPr>
      </p:pic>
      <p:pic>
        <p:nvPicPr>
          <p:cNvPr id="13" name="图片 12">
            <a:extLst>
              <a:ext uri="{FF2B5EF4-FFF2-40B4-BE49-F238E27FC236}">
                <a16:creationId xmlns:a16="http://schemas.microsoft.com/office/drawing/2014/main" id="{CAC19387-AA62-7B97-4F6E-ED2630A30E72}"/>
              </a:ext>
            </a:extLst>
          </p:cNvPr>
          <p:cNvPicPr>
            <a:picLocks noChangeAspect="1"/>
          </p:cNvPicPr>
          <p:nvPr/>
        </p:nvPicPr>
        <p:blipFill>
          <a:blip r:embed="rId6"/>
          <a:stretch>
            <a:fillRect/>
          </a:stretch>
        </p:blipFill>
        <p:spPr>
          <a:xfrm>
            <a:off x="4667371" y="4522788"/>
            <a:ext cx="1892300" cy="584200"/>
          </a:xfrm>
          <a:prstGeom prst="rect">
            <a:avLst/>
          </a:prstGeom>
        </p:spPr>
      </p:pic>
    </p:spTree>
    <p:extLst>
      <p:ext uri="{BB962C8B-B14F-4D97-AF65-F5344CB8AC3E}">
        <p14:creationId xmlns:p14="http://schemas.microsoft.com/office/powerpoint/2010/main" val="1751855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0C4D7090-0EC4-A2F0-8475-B57993481741}"/>
              </a:ext>
            </a:extLst>
          </p:cNvPr>
          <p:cNvSpPr>
            <a:spLocks noGrp="1"/>
          </p:cNvSpPr>
          <p:nvPr>
            <p:ph idx="1"/>
          </p:nvPr>
        </p:nvSpPr>
        <p:spPr>
          <a:xfrm>
            <a:off x="838200" y="613458"/>
            <a:ext cx="10515600" cy="5563505"/>
          </a:xfrm>
        </p:spPr>
        <p:txBody>
          <a:bodyPr/>
          <a:lstStyle/>
          <a:p>
            <a:r>
              <a:rPr kumimoji="1" lang="zh-CN" altLang="en-US" dirty="0"/>
              <a:t>利普希茨连续</a:t>
            </a:r>
            <a:endParaRPr kumimoji="1" lang="en-US" altLang="zh-CN" dirty="0"/>
          </a:p>
          <a:p>
            <a:pPr lvl="1"/>
            <a:r>
              <a:rPr kumimoji="1" lang="zh-CN" altLang="en-US" dirty="0"/>
              <a:t>对于在实数集的子集函数</a:t>
            </a:r>
            <a:endParaRPr kumimoji="1" lang="en-US" altLang="zh-CN" dirty="0"/>
          </a:p>
          <a:p>
            <a:pPr lvl="1"/>
            <a:r>
              <a:rPr kumimoji="1" lang="zh-CN" altLang="en-US" dirty="0"/>
              <a:t>若存在常数</a:t>
            </a:r>
            <a:r>
              <a:rPr kumimoji="1" lang="en-US" altLang="zh-CN" dirty="0"/>
              <a:t>K</a:t>
            </a:r>
            <a:r>
              <a:rPr kumimoji="1" lang="zh-CN" altLang="en-US" dirty="0"/>
              <a:t>使得</a:t>
            </a:r>
            <a:endParaRPr kumimoji="1" lang="en-US" altLang="zh-CN" dirty="0"/>
          </a:p>
          <a:p>
            <a:pPr lvl="1"/>
            <a:r>
              <a:rPr kumimoji="1" lang="zh-CN" altLang="en-US" dirty="0"/>
              <a:t>则称函数</a:t>
            </a:r>
            <a:r>
              <a:rPr kumimoji="1" lang="en-US" altLang="zh-CN" dirty="0"/>
              <a:t>f</a:t>
            </a:r>
            <a:r>
              <a:rPr kumimoji="1" lang="zh-CN" altLang="en-US" dirty="0"/>
              <a:t>符合利普希茨连续，</a:t>
            </a:r>
            <a:r>
              <a:rPr kumimoji="1" lang="en-US" altLang="zh-CN" dirty="0"/>
              <a:t>K</a:t>
            </a:r>
            <a:r>
              <a:rPr kumimoji="1" lang="zh-CN" altLang="en-US" dirty="0"/>
              <a:t>称为利普希茨常数</a:t>
            </a:r>
          </a:p>
        </p:txBody>
      </p:sp>
      <p:pic>
        <p:nvPicPr>
          <p:cNvPr id="12" name="图片 11">
            <a:extLst>
              <a:ext uri="{FF2B5EF4-FFF2-40B4-BE49-F238E27FC236}">
                <a16:creationId xmlns:a16="http://schemas.microsoft.com/office/drawing/2014/main" id="{4D790C6C-00E7-E05F-B444-2938D96E7189}"/>
              </a:ext>
            </a:extLst>
          </p:cNvPr>
          <p:cNvPicPr>
            <a:picLocks noChangeAspect="1"/>
          </p:cNvPicPr>
          <p:nvPr/>
        </p:nvPicPr>
        <p:blipFill>
          <a:blip r:embed="rId2"/>
          <a:stretch>
            <a:fillRect/>
          </a:stretch>
        </p:blipFill>
        <p:spPr>
          <a:xfrm>
            <a:off x="5048250" y="984009"/>
            <a:ext cx="2095500" cy="584200"/>
          </a:xfrm>
          <a:prstGeom prst="rect">
            <a:avLst/>
          </a:prstGeom>
        </p:spPr>
      </p:pic>
      <p:pic>
        <p:nvPicPr>
          <p:cNvPr id="13" name="图片 12">
            <a:extLst>
              <a:ext uri="{FF2B5EF4-FFF2-40B4-BE49-F238E27FC236}">
                <a16:creationId xmlns:a16="http://schemas.microsoft.com/office/drawing/2014/main" id="{62723597-00B1-69AF-325B-A21D34EABAB5}"/>
              </a:ext>
            </a:extLst>
          </p:cNvPr>
          <p:cNvPicPr>
            <a:picLocks noChangeAspect="1"/>
          </p:cNvPicPr>
          <p:nvPr/>
        </p:nvPicPr>
        <p:blipFill>
          <a:blip r:embed="rId3"/>
          <a:stretch>
            <a:fillRect/>
          </a:stretch>
        </p:blipFill>
        <p:spPr>
          <a:xfrm>
            <a:off x="4105155" y="1488312"/>
            <a:ext cx="4691604" cy="390967"/>
          </a:xfrm>
          <a:prstGeom prst="rect">
            <a:avLst/>
          </a:prstGeom>
        </p:spPr>
      </p:pic>
      <p:pic>
        <p:nvPicPr>
          <p:cNvPr id="15" name="图片 14">
            <a:extLst>
              <a:ext uri="{FF2B5EF4-FFF2-40B4-BE49-F238E27FC236}">
                <a16:creationId xmlns:a16="http://schemas.microsoft.com/office/drawing/2014/main" id="{02BC382E-B774-CC16-1C3F-98DF3789C166}"/>
              </a:ext>
            </a:extLst>
          </p:cNvPr>
          <p:cNvPicPr>
            <a:picLocks noChangeAspect="1"/>
          </p:cNvPicPr>
          <p:nvPr/>
        </p:nvPicPr>
        <p:blipFill>
          <a:blip r:embed="rId4"/>
          <a:stretch>
            <a:fillRect/>
          </a:stretch>
        </p:blipFill>
        <p:spPr>
          <a:xfrm>
            <a:off x="1450051" y="2745630"/>
            <a:ext cx="3737095" cy="3431333"/>
          </a:xfrm>
          <a:prstGeom prst="rect">
            <a:avLst/>
          </a:prstGeom>
        </p:spPr>
      </p:pic>
      <p:sp>
        <p:nvSpPr>
          <p:cNvPr id="16" name="文本框 15">
            <a:extLst>
              <a:ext uri="{FF2B5EF4-FFF2-40B4-BE49-F238E27FC236}">
                <a16:creationId xmlns:a16="http://schemas.microsoft.com/office/drawing/2014/main" id="{73FBB5F3-8335-CF46-0338-1F6FE6D47E6F}"/>
              </a:ext>
            </a:extLst>
          </p:cNvPr>
          <p:cNvSpPr txBox="1"/>
          <p:nvPr/>
        </p:nvSpPr>
        <p:spPr>
          <a:xfrm>
            <a:off x="1018572" y="6447099"/>
            <a:ext cx="10676321" cy="246221"/>
          </a:xfrm>
          <a:prstGeom prst="rect">
            <a:avLst/>
          </a:prstGeom>
          <a:noFill/>
        </p:spPr>
        <p:txBody>
          <a:bodyPr wrap="none" rtlCol="0">
            <a:spAutoFit/>
          </a:bodyPr>
          <a:lstStyle/>
          <a:p>
            <a:r>
              <a:rPr lang="en" altLang="zh-CN" sz="1000" b="0" i="0" dirty="0">
                <a:solidFill>
                  <a:srgbClr val="666666"/>
                </a:solidFill>
                <a:effectLst/>
                <a:latin typeface="Open Sans" panose="020B0606030504020204" pitchFamily="34" charset="0"/>
              </a:rPr>
              <a:t>For a Lipschitz continuous function, there exists a double cone (white) whose origin can be moved along the graph so that the whole graph always stays outside the double cone</a:t>
            </a:r>
            <a:endParaRPr kumimoji="1" lang="zh-CN" altLang="en-US" sz="1000" dirty="0"/>
          </a:p>
        </p:txBody>
      </p:sp>
    </p:spTree>
    <p:extLst>
      <p:ext uri="{BB962C8B-B14F-4D97-AF65-F5344CB8AC3E}">
        <p14:creationId xmlns:p14="http://schemas.microsoft.com/office/powerpoint/2010/main" val="21111279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B03F04D5-CCDF-001C-B174-47269DAAF482}"/>
              </a:ext>
            </a:extLst>
          </p:cNvPr>
          <p:cNvSpPr>
            <a:spLocks noGrp="1"/>
          </p:cNvSpPr>
          <p:nvPr>
            <p:ph idx="1"/>
          </p:nvPr>
        </p:nvSpPr>
        <p:spPr>
          <a:xfrm>
            <a:off x="838200" y="648182"/>
            <a:ext cx="10515600" cy="5528781"/>
          </a:xfrm>
        </p:spPr>
        <p:txBody>
          <a:bodyPr/>
          <a:lstStyle/>
          <a:p>
            <a:r>
              <a:rPr kumimoji="1" lang="zh-CN" altLang="en-US" dirty="0"/>
              <a:t>定义利普希茨函数在组合空间：</a:t>
            </a:r>
            <a:endParaRPr kumimoji="1" lang="en-US" altLang="zh-CN" dirty="0"/>
          </a:p>
          <a:p>
            <a:endParaRPr kumimoji="1" lang="en-US" altLang="zh-CN" dirty="0"/>
          </a:p>
          <a:p>
            <a:r>
              <a:rPr kumimoji="1" lang="en-US" altLang="zh-CN" dirty="0"/>
              <a:t>Tree</a:t>
            </a:r>
            <a:r>
              <a:rPr kumimoji="1" lang="zh-CN" altLang="en-US" dirty="0"/>
              <a:t> </a:t>
            </a:r>
            <a:r>
              <a:rPr kumimoji="1" lang="en-US" altLang="zh-CN" dirty="0"/>
              <a:t>Structure</a:t>
            </a:r>
            <a:r>
              <a:rPr kumimoji="1" lang="zh-CN" altLang="en-US" dirty="0"/>
              <a:t> </a:t>
            </a:r>
            <a:r>
              <a:rPr kumimoji="1" lang="en-US" altLang="zh-CN" dirty="0"/>
              <a:t>in</a:t>
            </a:r>
            <a:r>
              <a:rPr kumimoji="1" lang="zh-CN" altLang="en-US" dirty="0"/>
              <a:t> </a:t>
            </a:r>
            <a:r>
              <a:rPr kumimoji="1" lang="en-US" altLang="zh-CN" dirty="0"/>
              <a:t>combinatory</a:t>
            </a:r>
            <a:r>
              <a:rPr kumimoji="1" lang="zh-CN" altLang="en-US" dirty="0"/>
              <a:t> </a:t>
            </a:r>
            <a:r>
              <a:rPr kumimoji="1" lang="en-US" altLang="zh-CN" dirty="0"/>
              <a:t>space</a:t>
            </a:r>
            <a:r>
              <a:rPr kumimoji="1" lang="zh-CN" altLang="en-US" dirty="0"/>
              <a:t> </a:t>
            </a:r>
            <a:r>
              <a:rPr kumimoji="1" lang="en-US" altLang="zh-CN" dirty="0"/>
              <a:t>with</a:t>
            </a:r>
            <a:r>
              <a:rPr kumimoji="1" lang="zh-CN" altLang="en-US" dirty="0"/>
              <a:t> </a:t>
            </a:r>
            <a:r>
              <a:rPr kumimoji="1" lang="en-US" altLang="zh-CN" dirty="0"/>
              <a:t>3-dimension:</a:t>
            </a:r>
            <a:endParaRPr kumimoji="1" lang="zh-CN" altLang="en-US" dirty="0"/>
          </a:p>
        </p:txBody>
      </p:sp>
      <p:pic>
        <p:nvPicPr>
          <p:cNvPr id="4" name="图片 3">
            <a:extLst>
              <a:ext uri="{FF2B5EF4-FFF2-40B4-BE49-F238E27FC236}">
                <a16:creationId xmlns:a16="http://schemas.microsoft.com/office/drawing/2014/main" id="{BAB0D9AE-D140-2365-8B71-32FB1EB50BAD}"/>
              </a:ext>
            </a:extLst>
          </p:cNvPr>
          <p:cNvPicPr>
            <a:picLocks noChangeAspect="1"/>
          </p:cNvPicPr>
          <p:nvPr/>
        </p:nvPicPr>
        <p:blipFill>
          <a:blip r:embed="rId2"/>
          <a:stretch>
            <a:fillRect/>
          </a:stretch>
        </p:blipFill>
        <p:spPr>
          <a:xfrm>
            <a:off x="1897284" y="1160883"/>
            <a:ext cx="7772400" cy="508243"/>
          </a:xfrm>
          <a:prstGeom prst="rect">
            <a:avLst/>
          </a:prstGeom>
        </p:spPr>
      </p:pic>
      <p:pic>
        <p:nvPicPr>
          <p:cNvPr id="5" name="图片 4">
            <a:extLst>
              <a:ext uri="{FF2B5EF4-FFF2-40B4-BE49-F238E27FC236}">
                <a16:creationId xmlns:a16="http://schemas.microsoft.com/office/drawing/2014/main" id="{528B3B2A-D245-8D06-1934-F30D30154600}"/>
              </a:ext>
            </a:extLst>
          </p:cNvPr>
          <p:cNvPicPr>
            <a:picLocks noChangeAspect="1"/>
          </p:cNvPicPr>
          <p:nvPr/>
        </p:nvPicPr>
        <p:blipFill>
          <a:blip r:embed="rId3"/>
          <a:stretch>
            <a:fillRect/>
          </a:stretch>
        </p:blipFill>
        <p:spPr>
          <a:xfrm>
            <a:off x="2057721" y="2615878"/>
            <a:ext cx="7242286" cy="4073786"/>
          </a:xfrm>
          <a:prstGeom prst="rect">
            <a:avLst/>
          </a:prstGeom>
        </p:spPr>
      </p:pic>
    </p:spTree>
    <p:extLst>
      <p:ext uri="{BB962C8B-B14F-4D97-AF65-F5344CB8AC3E}">
        <p14:creationId xmlns:p14="http://schemas.microsoft.com/office/powerpoint/2010/main" val="41519952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C6032E55-913B-71AC-0262-729F292EC602}"/>
              </a:ext>
            </a:extLst>
          </p:cNvPr>
          <p:cNvSpPr>
            <a:spLocks noGrp="1"/>
          </p:cNvSpPr>
          <p:nvPr>
            <p:ph idx="1"/>
          </p:nvPr>
        </p:nvSpPr>
        <p:spPr>
          <a:xfrm>
            <a:off x="838200" y="347241"/>
            <a:ext cx="10515600" cy="5829722"/>
          </a:xfrm>
        </p:spPr>
        <p:txBody>
          <a:bodyPr/>
          <a:lstStyle/>
          <a:p>
            <a:r>
              <a:rPr kumimoji="1" lang="en-US" altLang="zh-CN" dirty="0"/>
              <a:t>Tree</a:t>
            </a:r>
            <a:r>
              <a:rPr kumimoji="1" lang="zh-CN" altLang="en-US" dirty="0"/>
              <a:t> </a:t>
            </a:r>
            <a:r>
              <a:rPr kumimoji="1" lang="en-US" altLang="zh-CN" dirty="0"/>
              <a:t>structure</a:t>
            </a:r>
            <a:r>
              <a:rPr kumimoji="1" lang="zh-CN" altLang="en-US" dirty="0"/>
              <a:t> </a:t>
            </a:r>
            <a:r>
              <a:rPr kumimoji="1" lang="en-US" altLang="zh-CN" dirty="0"/>
              <a:t>in</a:t>
            </a:r>
            <a:r>
              <a:rPr kumimoji="1" lang="zh-CN" altLang="en-US" dirty="0"/>
              <a:t> </a:t>
            </a:r>
            <a:r>
              <a:rPr kumimoji="1" lang="en-US" altLang="zh-CN" dirty="0"/>
              <a:t>this</a:t>
            </a:r>
            <a:r>
              <a:rPr kumimoji="1" lang="zh-CN" altLang="en-US" dirty="0"/>
              <a:t> </a:t>
            </a:r>
            <a:r>
              <a:rPr kumimoji="1" lang="en-US" altLang="zh-CN" dirty="0"/>
              <a:t>paper:</a:t>
            </a:r>
            <a:endParaRPr kumimoji="1" lang="zh-CN" altLang="en-US" dirty="0"/>
          </a:p>
        </p:txBody>
      </p:sp>
      <p:pic>
        <p:nvPicPr>
          <p:cNvPr id="4" name="图片 3">
            <a:extLst>
              <a:ext uri="{FF2B5EF4-FFF2-40B4-BE49-F238E27FC236}">
                <a16:creationId xmlns:a16="http://schemas.microsoft.com/office/drawing/2014/main" id="{B71EFBD1-1BC9-01E0-2EF7-58FDC35E9B79}"/>
              </a:ext>
            </a:extLst>
          </p:cNvPr>
          <p:cNvPicPr>
            <a:picLocks noChangeAspect="1"/>
          </p:cNvPicPr>
          <p:nvPr/>
        </p:nvPicPr>
        <p:blipFill>
          <a:blip r:embed="rId2"/>
          <a:stretch>
            <a:fillRect/>
          </a:stretch>
        </p:blipFill>
        <p:spPr>
          <a:xfrm>
            <a:off x="2950218" y="2931097"/>
            <a:ext cx="5365590" cy="3771850"/>
          </a:xfrm>
          <a:prstGeom prst="rect">
            <a:avLst/>
          </a:prstGeom>
        </p:spPr>
      </p:pic>
      <p:pic>
        <p:nvPicPr>
          <p:cNvPr id="5" name="图片 4">
            <a:extLst>
              <a:ext uri="{FF2B5EF4-FFF2-40B4-BE49-F238E27FC236}">
                <a16:creationId xmlns:a16="http://schemas.microsoft.com/office/drawing/2014/main" id="{9FEAD15B-4B9B-851A-87BF-84762DCDCBE4}"/>
              </a:ext>
            </a:extLst>
          </p:cNvPr>
          <p:cNvPicPr>
            <a:picLocks noChangeAspect="1"/>
          </p:cNvPicPr>
          <p:nvPr/>
        </p:nvPicPr>
        <p:blipFill>
          <a:blip r:embed="rId3"/>
          <a:stretch>
            <a:fillRect/>
          </a:stretch>
        </p:blipFill>
        <p:spPr>
          <a:xfrm>
            <a:off x="1746813" y="1062127"/>
            <a:ext cx="7772400" cy="1342986"/>
          </a:xfrm>
          <a:prstGeom prst="rect">
            <a:avLst/>
          </a:prstGeom>
        </p:spPr>
      </p:pic>
    </p:spTree>
    <p:extLst>
      <p:ext uri="{BB962C8B-B14F-4D97-AF65-F5344CB8AC3E}">
        <p14:creationId xmlns:p14="http://schemas.microsoft.com/office/powerpoint/2010/main" val="35536233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F43D6D64-17BF-AD7E-444A-A9EE65DA67F7}"/>
              </a:ext>
            </a:extLst>
          </p:cNvPr>
          <p:cNvSpPr>
            <a:spLocks noGrp="1"/>
          </p:cNvSpPr>
          <p:nvPr>
            <p:ph idx="1"/>
          </p:nvPr>
        </p:nvSpPr>
        <p:spPr>
          <a:xfrm>
            <a:off x="838200" y="1848774"/>
            <a:ext cx="10515600" cy="4351338"/>
          </a:xfrm>
        </p:spPr>
        <p:txBody>
          <a:bodyPr/>
          <a:lstStyle/>
          <a:p>
            <a:r>
              <a:rPr kumimoji="1" lang="zh-CN" altLang="en-US" dirty="0"/>
              <a:t>我们认为一棵树具有 </a:t>
            </a:r>
            <a:r>
              <a:rPr kumimoji="1" lang="en" altLang="zh-CN" dirty="0">
                <a:solidFill>
                  <a:srgbClr val="FF0000"/>
                </a:solidFill>
              </a:rPr>
              <a:t>decreasing diameter </a:t>
            </a:r>
            <a:r>
              <a:rPr kumimoji="1" lang="en" altLang="zh-CN" dirty="0"/>
              <a:t>property</a:t>
            </a:r>
            <a:r>
              <a:rPr kumimoji="1" lang="zh-CN" altLang="en-US" dirty="0"/>
              <a:t>，如果它对于任何一个节点             的子节点都满足</a:t>
            </a:r>
            <a:r>
              <a:rPr kumimoji="1" lang="en-US" altLang="zh-CN" dirty="0"/>
              <a:t>:</a:t>
            </a:r>
            <a:endParaRPr kumimoji="1" lang="en" altLang="zh-CN" dirty="0"/>
          </a:p>
          <a:p>
            <a:endParaRPr kumimoji="1" lang="zh-CN" altLang="en-US" dirty="0"/>
          </a:p>
        </p:txBody>
      </p:sp>
      <p:pic>
        <p:nvPicPr>
          <p:cNvPr id="4" name="图片 3">
            <a:extLst>
              <a:ext uri="{FF2B5EF4-FFF2-40B4-BE49-F238E27FC236}">
                <a16:creationId xmlns:a16="http://schemas.microsoft.com/office/drawing/2014/main" id="{199F6D11-D383-41F4-553A-3A4847210ECC}"/>
              </a:ext>
            </a:extLst>
          </p:cNvPr>
          <p:cNvPicPr>
            <a:picLocks noChangeAspect="1"/>
          </p:cNvPicPr>
          <p:nvPr/>
        </p:nvPicPr>
        <p:blipFill>
          <a:blip r:embed="rId2"/>
          <a:stretch>
            <a:fillRect/>
          </a:stretch>
        </p:blipFill>
        <p:spPr>
          <a:xfrm>
            <a:off x="1500287" y="3727049"/>
            <a:ext cx="8716257" cy="1086514"/>
          </a:xfrm>
          <a:prstGeom prst="rect">
            <a:avLst/>
          </a:prstGeom>
        </p:spPr>
      </p:pic>
      <p:pic>
        <p:nvPicPr>
          <p:cNvPr id="5" name="图片 4">
            <a:extLst>
              <a:ext uri="{FF2B5EF4-FFF2-40B4-BE49-F238E27FC236}">
                <a16:creationId xmlns:a16="http://schemas.microsoft.com/office/drawing/2014/main" id="{136AACB8-E692-B77B-D94F-E158AB5BC31E}"/>
              </a:ext>
            </a:extLst>
          </p:cNvPr>
          <p:cNvPicPr>
            <a:picLocks noChangeAspect="1"/>
          </p:cNvPicPr>
          <p:nvPr/>
        </p:nvPicPr>
        <p:blipFill>
          <a:blip r:embed="rId3"/>
          <a:stretch>
            <a:fillRect/>
          </a:stretch>
        </p:blipFill>
        <p:spPr>
          <a:xfrm>
            <a:off x="3346450" y="2318212"/>
            <a:ext cx="914400" cy="355600"/>
          </a:xfrm>
          <a:prstGeom prst="rect">
            <a:avLst/>
          </a:prstGeom>
        </p:spPr>
      </p:pic>
    </p:spTree>
    <p:extLst>
      <p:ext uri="{BB962C8B-B14F-4D97-AF65-F5344CB8AC3E}">
        <p14:creationId xmlns:p14="http://schemas.microsoft.com/office/powerpoint/2010/main" val="569498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653CCFEC-582B-28A6-66B5-73D1A470C8A3}"/>
              </a:ext>
            </a:extLst>
          </p:cNvPr>
          <p:cNvPicPr>
            <a:picLocks noGrp="1" noChangeAspect="1"/>
          </p:cNvPicPr>
          <p:nvPr>
            <p:ph idx="1"/>
          </p:nvPr>
        </p:nvPicPr>
        <p:blipFill>
          <a:blip r:embed="rId2"/>
          <a:stretch>
            <a:fillRect/>
          </a:stretch>
        </p:blipFill>
        <p:spPr>
          <a:xfrm>
            <a:off x="5868201" y="344829"/>
            <a:ext cx="5270500" cy="2667000"/>
          </a:xfrm>
        </p:spPr>
      </p:pic>
      <p:sp>
        <p:nvSpPr>
          <p:cNvPr id="7" name="文本框 6">
            <a:extLst>
              <a:ext uri="{FF2B5EF4-FFF2-40B4-BE49-F238E27FC236}">
                <a16:creationId xmlns:a16="http://schemas.microsoft.com/office/drawing/2014/main" id="{67C4CCF2-64BB-271A-F27F-95361A25FC41}"/>
              </a:ext>
            </a:extLst>
          </p:cNvPr>
          <p:cNvSpPr txBox="1"/>
          <p:nvPr/>
        </p:nvSpPr>
        <p:spPr>
          <a:xfrm>
            <a:off x="1724628" y="4602911"/>
            <a:ext cx="3443571" cy="369332"/>
          </a:xfrm>
          <a:prstGeom prst="rect">
            <a:avLst/>
          </a:prstGeom>
          <a:noFill/>
        </p:spPr>
        <p:txBody>
          <a:bodyPr wrap="none" rtlCol="0">
            <a:spAutoFit/>
          </a:bodyPr>
          <a:lstStyle/>
          <a:p>
            <a:r>
              <a:rPr kumimoji="1" lang="en-US" altLang="zh-CN" dirty="0"/>
              <a:t>How</a:t>
            </a:r>
            <a:r>
              <a:rPr kumimoji="1" lang="zh-CN" altLang="en-US" dirty="0"/>
              <a:t> </a:t>
            </a:r>
            <a:r>
              <a:rPr kumimoji="1" lang="en-US" altLang="zh-CN" dirty="0"/>
              <a:t>to</a:t>
            </a:r>
            <a:r>
              <a:rPr kumimoji="1" lang="zh-CN" altLang="en-US" dirty="0"/>
              <a:t> </a:t>
            </a:r>
            <a:r>
              <a:rPr kumimoji="1" lang="en-US" altLang="zh-CN" dirty="0"/>
              <a:t>select</a:t>
            </a:r>
            <a:r>
              <a:rPr kumimoji="1" lang="zh-CN" altLang="en-US" dirty="0"/>
              <a:t> </a:t>
            </a:r>
            <a:r>
              <a:rPr kumimoji="1" lang="en-US" altLang="zh-CN" dirty="0"/>
              <a:t>a</a:t>
            </a:r>
            <a:r>
              <a:rPr kumimoji="1" lang="zh-CN" altLang="en-US" dirty="0"/>
              <a:t> </a:t>
            </a:r>
            <a:r>
              <a:rPr kumimoji="1" lang="en-US" altLang="zh-CN" dirty="0"/>
              <a:t>promising</a:t>
            </a:r>
            <a:r>
              <a:rPr kumimoji="1" lang="zh-CN" altLang="en-US" dirty="0"/>
              <a:t> </a:t>
            </a:r>
            <a:r>
              <a:rPr kumimoji="1" lang="en-US" altLang="zh-CN" dirty="0"/>
              <a:t>node?</a:t>
            </a:r>
            <a:endParaRPr kumimoji="1" lang="zh-CN" altLang="en-US" dirty="0"/>
          </a:p>
        </p:txBody>
      </p:sp>
      <p:pic>
        <p:nvPicPr>
          <p:cNvPr id="8" name="图片 7">
            <a:extLst>
              <a:ext uri="{FF2B5EF4-FFF2-40B4-BE49-F238E27FC236}">
                <a16:creationId xmlns:a16="http://schemas.microsoft.com/office/drawing/2014/main" id="{71589EFE-5051-81D5-A029-83F40D2AB96F}"/>
              </a:ext>
            </a:extLst>
          </p:cNvPr>
          <p:cNvPicPr>
            <a:picLocks noChangeAspect="1"/>
          </p:cNvPicPr>
          <p:nvPr/>
        </p:nvPicPr>
        <p:blipFill>
          <a:blip r:embed="rId3"/>
          <a:stretch>
            <a:fillRect/>
          </a:stretch>
        </p:blipFill>
        <p:spPr>
          <a:xfrm>
            <a:off x="5868201" y="3428604"/>
            <a:ext cx="5237543" cy="2717947"/>
          </a:xfrm>
          <a:prstGeom prst="rect">
            <a:avLst/>
          </a:prstGeom>
        </p:spPr>
      </p:pic>
      <p:sp>
        <p:nvSpPr>
          <p:cNvPr id="9" name="文本框 8">
            <a:extLst>
              <a:ext uri="{FF2B5EF4-FFF2-40B4-BE49-F238E27FC236}">
                <a16:creationId xmlns:a16="http://schemas.microsoft.com/office/drawing/2014/main" id="{578DC3E9-94DD-4020-5190-E8BFC26964A7}"/>
              </a:ext>
            </a:extLst>
          </p:cNvPr>
          <p:cNvSpPr txBox="1"/>
          <p:nvPr/>
        </p:nvSpPr>
        <p:spPr>
          <a:xfrm>
            <a:off x="6592062" y="6488668"/>
            <a:ext cx="3789820" cy="369332"/>
          </a:xfrm>
          <a:prstGeom prst="rect">
            <a:avLst/>
          </a:prstGeom>
          <a:noFill/>
        </p:spPr>
        <p:txBody>
          <a:bodyPr wrap="none" rtlCol="0">
            <a:spAutoFit/>
          </a:bodyPr>
          <a:lstStyle/>
          <a:p>
            <a:r>
              <a:rPr kumimoji="1" lang="en-US" altLang="zh-CN" dirty="0"/>
              <a:t>Upper</a:t>
            </a:r>
            <a:r>
              <a:rPr kumimoji="1" lang="zh-CN" altLang="en-US" dirty="0"/>
              <a:t> </a:t>
            </a:r>
            <a:r>
              <a:rPr kumimoji="1" lang="en-US" altLang="zh-CN" dirty="0"/>
              <a:t>confidence</a:t>
            </a:r>
            <a:r>
              <a:rPr kumimoji="1" lang="zh-CN" altLang="en-US" dirty="0"/>
              <a:t> </a:t>
            </a:r>
            <a:r>
              <a:rPr kumimoji="1" lang="en-US" altLang="zh-CN" dirty="0"/>
              <a:t>used</a:t>
            </a:r>
            <a:r>
              <a:rPr kumimoji="1" lang="zh-CN" altLang="en-US" dirty="0"/>
              <a:t> </a:t>
            </a:r>
            <a:r>
              <a:rPr kumimoji="1" lang="en-US" altLang="zh-CN" dirty="0"/>
              <a:t>in</a:t>
            </a:r>
            <a:r>
              <a:rPr kumimoji="1" lang="zh-CN" altLang="en-US" dirty="0"/>
              <a:t> </a:t>
            </a:r>
            <a:r>
              <a:rPr kumimoji="1" lang="en-US" altLang="zh-CN" dirty="0"/>
              <a:t>tree</a:t>
            </a:r>
            <a:r>
              <a:rPr kumimoji="1" lang="zh-CN" altLang="en-US" dirty="0"/>
              <a:t> </a:t>
            </a:r>
            <a:r>
              <a:rPr kumimoji="1" lang="en-US" altLang="zh-CN" dirty="0"/>
              <a:t>(UCT)</a:t>
            </a:r>
            <a:endParaRPr kumimoji="1" lang="zh-CN" altLang="en-US" dirty="0"/>
          </a:p>
        </p:txBody>
      </p:sp>
      <p:sp>
        <p:nvSpPr>
          <p:cNvPr id="14" name="内容占位符 2">
            <a:extLst>
              <a:ext uri="{FF2B5EF4-FFF2-40B4-BE49-F238E27FC236}">
                <a16:creationId xmlns:a16="http://schemas.microsoft.com/office/drawing/2014/main" id="{9A34E451-25C6-7102-A397-3333DEFE898E}"/>
              </a:ext>
            </a:extLst>
          </p:cNvPr>
          <p:cNvSpPr txBox="1">
            <a:spLocks/>
          </p:cNvSpPr>
          <p:nvPr/>
        </p:nvSpPr>
        <p:spPr>
          <a:xfrm>
            <a:off x="421511" y="572193"/>
            <a:ext cx="10515600" cy="556350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MCTS: monte</a:t>
            </a:r>
            <a:r>
              <a:rPr kumimoji="1" lang="zh-CN" altLang="en-US" dirty="0"/>
              <a:t> </a:t>
            </a:r>
            <a:r>
              <a:rPr kumimoji="1" lang="en-US" altLang="zh-CN" dirty="0" err="1"/>
              <a:t>carlo</a:t>
            </a:r>
            <a:r>
              <a:rPr kumimoji="1" lang="zh-CN" altLang="en-US" dirty="0"/>
              <a:t> </a:t>
            </a:r>
            <a:r>
              <a:rPr kumimoji="1" lang="en-US" altLang="zh-CN" dirty="0"/>
              <a:t>tree</a:t>
            </a:r>
            <a:r>
              <a:rPr kumimoji="1" lang="zh-CN" altLang="en-US" dirty="0"/>
              <a:t> </a:t>
            </a:r>
            <a:r>
              <a:rPr kumimoji="1" lang="en-US" altLang="zh-CN" dirty="0"/>
              <a:t>search</a:t>
            </a:r>
          </a:p>
          <a:p>
            <a:pPr lvl="1"/>
            <a:endParaRPr kumimoji="1" lang="zh-CN" altLang="en-US" dirty="0"/>
          </a:p>
        </p:txBody>
      </p:sp>
    </p:spTree>
    <p:extLst>
      <p:ext uri="{BB962C8B-B14F-4D97-AF65-F5344CB8AC3E}">
        <p14:creationId xmlns:p14="http://schemas.microsoft.com/office/powerpoint/2010/main" val="22221621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180F4BB3-CB25-C0E1-516E-1E3DFF3FCBEA}"/>
              </a:ext>
            </a:extLst>
          </p:cNvPr>
          <p:cNvSpPr>
            <a:spLocks noGrp="1"/>
          </p:cNvSpPr>
          <p:nvPr>
            <p:ph type="title"/>
          </p:nvPr>
        </p:nvSpPr>
        <p:spPr/>
        <p:txBody>
          <a:bodyPr>
            <a:normAutofit/>
          </a:bodyPr>
          <a:lstStyle/>
          <a:p>
            <a:r>
              <a:rPr kumimoji="1" lang="en-US" altLang="zh-CN" dirty="0"/>
              <a:t>T</a:t>
            </a:r>
            <a:r>
              <a:rPr kumimoji="1" lang="en" altLang="zh-CN" dirty="0"/>
              <a:t>he known Lipschitz constant case </a:t>
            </a:r>
            <a:endParaRPr kumimoji="1" lang="zh-CN" altLang="en-US" dirty="0"/>
          </a:p>
        </p:txBody>
      </p:sp>
      <p:pic>
        <p:nvPicPr>
          <p:cNvPr id="5" name="图片 4">
            <a:extLst>
              <a:ext uri="{FF2B5EF4-FFF2-40B4-BE49-F238E27FC236}">
                <a16:creationId xmlns:a16="http://schemas.microsoft.com/office/drawing/2014/main" id="{2C092D6E-89A1-7F23-C2ED-8F28CCA3B003}"/>
              </a:ext>
            </a:extLst>
          </p:cNvPr>
          <p:cNvPicPr>
            <a:picLocks noChangeAspect="1"/>
          </p:cNvPicPr>
          <p:nvPr/>
        </p:nvPicPr>
        <p:blipFill>
          <a:blip r:embed="rId2"/>
          <a:stretch>
            <a:fillRect/>
          </a:stretch>
        </p:blipFill>
        <p:spPr>
          <a:xfrm>
            <a:off x="734028" y="1427271"/>
            <a:ext cx="9190549" cy="4003458"/>
          </a:xfrm>
          <a:prstGeom prst="rect">
            <a:avLst/>
          </a:prstGeom>
        </p:spPr>
      </p:pic>
      <p:sp>
        <p:nvSpPr>
          <p:cNvPr id="6" name="文本框 5">
            <a:extLst>
              <a:ext uri="{FF2B5EF4-FFF2-40B4-BE49-F238E27FC236}">
                <a16:creationId xmlns:a16="http://schemas.microsoft.com/office/drawing/2014/main" id="{1C5C97C2-52B1-AC0F-A54F-857C87D1C168}"/>
              </a:ext>
            </a:extLst>
          </p:cNvPr>
          <p:cNvSpPr txBox="1"/>
          <p:nvPr/>
        </p:nvSpPr>
        <p:spPr>
          <a:xfrm>
            <a:off x="9329195" y="3748603"/>
            <a:ext cx="2329484" cy="369332"/>
          </a:xfrm>
          <a:prstGeom prst="rect">
            <a:avLst/>
          </a:prstGeom>
          <a:noFill/>
        </p:spPr>
        <p:txBody>
          <a:bodyPr wrap="none" rtlCol="0">
            <a:spAutoFit/>
          </a:bodyPr>
          <a:lstStyle/>
          <a:p>
            <a:r>
              <a:rPr kumimoji="1" lang="en-US" altLang="zh-CN" dirty="0">
                <a:solidFill>
                  <a:srgbClr val="FF0000"/>
                </a:solidFill>
              </a:rPr>
              <a:t>Simulation/Evaluation</a:t>
            </a:r>
            <a:endParaRPr kumimoji="1" lang="zh-CN" altLang="en-US" dirty="0">
              <a:solidFill>
                <a:srgbClr val="FF0000"/>
              </a:solidFill>
            </a:endParaRPr>
          </a:p>
        </p:txBody>
      </p:sp>
      <p:sp>
        <p:nvSpPr>
          <p:cNvPr id="8" name="文本框 7">
            <a:extLst>
              <a:ext uri="{FF2B5EF4-FFF2-40B4-BE49-F238E27FC236}">
                <a16:creationId xmlns:a16="http://schemas.microsoft.com/office/drawing/2014/main" id="{3D5C929C-E89F-4C8D-8DEB-17AEF73BE597}"/>
              </a:ext>
            </a:extLst>
          </p:cNvPr>
          <p:cNvSpPr txBox="1"/>
          <p:nvPr/>
        </p:nvSpPr>
        <p:spPr>
          <a:xfrm>
            <a:off x="8533878" y="3244334"/>
            <a:ext cx="1080745" cy="369332"/>
          </a:xfrm>
          <a:prstGeom prst="rect">
            <a:avLst/>
          </a:prstGeom>
          <a:noFill/>
        </p:spPr>
        <p:txBody>
          <a:bodyPr wrap="none" rtlCol="0">
            <a:spAutoFit/>
          </a:bodyPr>
          <a:lstStyle/>
          <a:p>
            <a:r>
              <a:rPr kumimoji="1" lang="en-US" altLang="zh-CN" dirty="0">
                <a:solidFill>
                  <a:srgbClr val="FF0000"/>
                </a:solidFill>
              </a:rPr>
              <a:t>Selection</a:t>
            </a:r>
            <a:endParaRPr kumimoji="1" lang="zh-CN" altLang="en-US" dirty="0">
              <a:solidFill>
                <a:srgbClr val="FF0000"/>
              </a:solidFill>
            </a:endParaRPr>
          </a:p>
        </p:txBody>
      </p:sp>
      <p:sp>
        <p:nvSpPr>
          <p:cNvPr id="9" name="文本框 8">
            <a:extLst>
              <a:ext uri="{FF2B5EF4-FFF2-40B4-BE49-F238E27FC236}">
                <a16:creationId xmlns:a16="http://schemas.microsoft.com/office/drawing/2014/main" id="{0B4C0206-4E6E-3EBD-5BED-1954477BC3C5}"/>
              </a:ext>
            </a:extLst>
          </p:cNvPr>
          <p:cNvSpPr txBox="1"/>
          <p:nvPr/>
        </p:nvSpPr>
        <p:spPr>
          <a:xfrm>
            <a:off x="8533878" y="4366357"/>
            <a:ext cx="1181734" cy="369332"/>
          </a:xfrm>
          <a:prstGeom prst="rect">
            <a:avLst/>
          </a:prstGeom>
          <a:noFill/>
        </p:spPr>
        <p:txBody>
          <a:bodyPr wrap="none" rtlCol="0">
            <a:spAutoFit/>
          </a:bodyPr>
          <a:lstStyle/>
          <a:p>
            <a:r>
              <a:rPr kumimoji="1" lang="en-US" altLang="zh-CN" dirty="0">
                <a:solidFill>
                  <a:srgbClr val="FF0000"/>
                </a:solidFill>
              </a:rPr>
              <a:t>Expansion</a:t>
            </a:r>
            <a:endParaRPr kumimoji="1" lang="zh-CN" altLang="en-US" dirty="0">
              <a:solidFill>
                <a:srgbClr val="FF0000"/>
              </a:solidFill>
            </a:endParaRPr>
          </a:p>
        </p:txBody>
      </p:sp>
      <mc:AlternateContent xmlns:mc="http://schemas.openxmlformats.org/markup-compatibility/2006">
        <mc:Choice xmlns:p14="http://schemas.microsoft.com/office/powerpoint/2010/main" Requires="p14">
          <p:contentPart p14:bwMode="auto" r:id="rId3">
            <p14:nvContentPartPr>
              <p14:cNvPr id="12" name="墨迹 11">
                <a:extLst>
                  <a:ext uri="{FF2B5EF4-FFF2-40B4-BE49-F238E27FC236}">
                    <a16:creationId xmlns:a16="http://schemas.microsoft.com/office/drawing/2014/main" id="{8E7EC322-C145-23C8-5C03-7DC43340D345}"/>
                  </a:ext>
                </a:extLst>
              </p14:cNvPr>
              <p14:cNvContentPartPr/>
              <p14:nvPr/>
            </p14:nvContentPartPr>
            <p14:xfrm>
              <a:off x="3047651" y="3227149"/>
              <a:ext cx="6282720" cy="1712520"/>
            </p14:xfrm>
          </p:contentPart>
        </mc:Choice>
        <mc:Fallback>
          <p:pic>
            <p:nvPicPr>
              <p:cNvPr id="12" name="墨迹 11">
                <a:extLst>
                  <a:ext uri="{FF2B5EF4-FFF2-40B4-BE49-F238E27FC236}">
                    <a16:creationId xmlns:a16="http://schemas.microsoft.com/office/drawing/2014/main" id="{8E7EC322-C145-23C8-5C03-7DC43340D345}"/>
                  </a:ext>
                </a:extLst>
              </p:cNvPr>
              <p:cNvPicPr/>
              <p:nvPr/>
            </p:nvPicPr>
            <p:blipFill>
              <a:blip r:embed="rId4"/>
              <a:stretch>
                <a:fillRect/>
              </a:stretch>
            </p:blipFill>
            <p:spPr>
              <a:xfrm>
                <a:off x="3038291" y="3217789"/>
                <a:ext cx="6301440" cy="1731240"/>
              </a:xfrm>
              <a:prstGeom prst="rect">
                <a:avLst/>
              </a:prstGeom>
            </p:spPr>
          </p:pic>
        </mc:Fallback>
      </mc:AlternateContent>
    </p:spTree>
    <p:extLst>
      <p:ext uri="{BB962C8B-B14F-4D97-AF65-F5344CB8AC3E}">
        <p14:creationId xmlns:p14="http://schemas.microsoft.com/office/powerpoint/2010/main" val="6924560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C6D3C0-66D9-B5EC-73DD-678BC071142D}"/>
              </a:ext>
            </a:extLst>
          </p:cNvPr>
          <p:cNvSpPr>
            <a:spLocks noGrp="1"/>
          </p:cNvSpPr>
          <p:nvPr>
            <p:ph type="title"/>
          </p:nvPr>
        </p:nvSpPr>
        <p:spPr/>
        <p:txBody>
          <a:bodyPr/>
          <a:lstStyle/>
          <a:p>
            <a:r>
              <a:rPr kumimoji="1" lang="en-US" altLang="zh-CN" dirty="0"/>
              <a:t>Theoretical</a:t>
            </a:r>
            <a:r>
              <a:rPr kumimoji="1" lang="zh-CN" altLang="en-US" dirty="0"/>
              <a:t> </a:t>
            </a:r>
            <a:r>
              <a:rPr kumimoji="1" lang="en-US" altLang="zh-CN" dirty="0"/>
              <a:t>guarantee</a:t>
            </a:r>
            <a:endParaRPr kumimoji="1" lang="zh-CN" altLang="en-US" dirty="0"/>
          </a:p>
        </p:txBody>
      </p:sp>
      <p:sp>
        <p:nvSpPr>
          <p:cNvPr id="3" name="内容占位符 2">
            <a:extLst>
              <a:ext uri="{FF2B5EF4-FFF2-40B4-BE49-F238E27FC236}">
                <a16:creationId xmlns:a16="http://schemas.microsoft.com/office/drawing/2014/main" id="{92A532FB-9A9D-B7D3-58F8-B585D3CD96C8}"/>
              </a:ext>
            </a:extLst>
          </p:cNvPr>
          <p:cNvSpPr>
            <a:spLocks noGrp="1"/>
          </p:cNvSpPr>
          <p:nvPr>
            <p:ph idx="1"/>
          </p:nvPr>
        </p:nvSpPr>
        <p:spPr/>
        <p:txBody>
          <a:bodyPr/>
          <a:lstStyle/>
          <a:p>
            <a:r>
              <a:rPr lang="zh-CN" altLang="en-US" sz="2800" dirty="0">
                <a:effectLst/>
                <a:latin typeface="FandolSong-Regular-Identity-H"/>
              </a:rPr>
              <a:t>当我们使用选择节点的方法为</a:t>
            </a:r>
            <a:endParaRPr lang="en-US" altLang="zh-CN" sz="2800" dirty="0">
              <a:effectLst/>
              <a:latin typeface="FandolSong-Regular-Identity-H"/>
            </a:endParaRPr>
          </a:p>
          <a:p>
            <a:r>
              <a:rPr lang="zh-CN" altLang="en-US" sz="2800" dirty="0">
                <a:effectLst/>
                <a:latin typeface="FandolSong-Regular-Identity-H"/>
              </a:rPr>
              <a:t>有：</a:t>
            </a:r>
            <a:endParaRPr lang="en-US" altLang="zh-CN" sz="2800" dirty="0">
              <a:effectLst/>
              <a:latin typeface="FandolSong-Regular-Identity-H"/>
            </a:endParaRPr>
          </a:p>
          <a:p>
            <a:endParaRPr lang="en-US" altLang="zh-CN" dirty="0">
              <a:latin typeface="FandolSong-Regular-Identity-H"/>
            </a:endParaRPr>
          </a:p>
          <a:p>
            <a:endParaRPr lang="en-US" altLang="zh-CN" sz="2800" dirty="0">
              <a:effectLst/>
              <a:latin typeface="FandolSong-Regular-Identity-H"/>
            </a:endParaRPr>
          </a:p>
          <a:p>
            <a:r>
              <a:rPr lang="zh-CN" altLang="en-US" sz="2800" dirty="0">
                <a:effectLst/>
                <a:latin typeface="FandolSong-Regular-Identity-H"/>
              </a:rPr>
              <a:t>所以算法不会选择                                              的节点</a:t>
            </a:r>
            <a:endParaRPr lang="en-US" altLang="zh-CN" sz="2800" dirty="0">
              <a:effectLst/>
              <a:latin typeface="FandolSong-Regular-Identity-H"/>
            </a:endParaRPr>
          </a:p>
          <a:p>
            <a:r>
              <a:rPr kumimoji="1" lang="zh-CN" altLang="en-US" dirty="0"/>
              <a:t>算法只会选择在集合     中的节点</a:t>
            </a:r>
          </a:p>
        </p:txBody>
      </p:sp>
      <p:pic>
        <p:nvPicPr>
          <p:cNvPr id="4" name="图片 3">
            <a:extLst>
              <a:ext uri="{FF2B5EF4-FFF2-40B4-BE49-F238E27FC236}">
                <a16:creationId xmlns:a16="http://schemas.microsoft.com/office/drawing/2014/main" id="{F3967AF2-563E-6941-FD2B-E00C9092B913}"/>
              </a:ext>
            </a:extLst>
          </p:cNvPr>
          <p:cNvPicPr>
            <a:picLocks noChangeAspect="1"/>
          </p:cNvPicPr>
          <p:nvPr/>
        </p:nvPicPr>
        <p:blipFill>
          <a:blip r:embed="rId2"/>
          <a:stretch>
            <a:fillRect/>
          </a:stretch>
        </p:blipFill>
        <p:spPr>
          <a:xfrm>
            <a:off x="2072792" y="2409824"/>
            <a:ext cx="6972300" cy="1409700"/>
          </a:xfrm>
          <a:prstGeom prst="rect">
            <a:avLst/>
          </a:prstGeom>
        </p:spPr>
      </p:pic>
      <p:pic>
        <p:nvPicPr>
          <p:cNvPr id="5" name="图片 4">
            <a:extLst>
              <a:ext uri="{FF2B5EF4-FFF2-40B4-BE49-F238E27FC236}">
                <a16:creationId xmlns:a16="http://schemas.microsoft.com/office/drawing/2014/main" id="{1DEF3145-DDB1-6895-7292-A8B633328D6F}"/>
              </a:ext>
            </a:extLst>
          </p:cNvPr>
          <p:cNvPicPr>
            <a:picLocks noChangeAspect="1"/>
          </p:cNvPicPr>
          <p:nvPr/>
        </p:nvPicPr>
        <p:blipFill>
          <a:blip r:embed="rId3"/>
          <a:stretch>
            <a:fillRect/>
          </a:stretch>
        </p:blipFill>
        <p:spPr>
          <a:xfrm>
            <a:off x="5898185" y="1915240"/>
            <a:ext cx="6293815" cy="359647"/>
          </a:xfrm>
          <a:prstGeom prst="rect">
            <a:avLst/>
          </a:prstGeom>
        </p:spPr>
      </p:pic>
      <p:pic>
        <p:nvPicPr>
          <p:cNvPr id="6" name="图片 5">
            <a:extLst>
              <a:ext uri="{FF2B5EF4-FFF2-40B4-BE49-F238E27FC236}">
                <a16:creationId xmlns:a16="http://schemas.microsoft.com/office/drawing/2014/main" id="{49FF830C-9D6E-B596-916F-7A6EAA33E449}"/>
              </a:ext>
            </a:extLst>
          </p:cNvPr>
          <p:cNvPicPr>
            <a:picLocks noChangeAspect="1"/>
          </p:cNvPicPr>
          <p:nvPr/>
        </p:nvPicPr>
        <p:blipFill>
          <a:blip r:embed="rId4"/>
          <a:stretch>
            <a:fillRect/>
          </a:stretch>
        </p:blipFill>
        <p:spPr>
          <a:xfrm>
            <a:off x="4183685" y="3922631"/>
            <a:ext cx="3429000" cy="342900"/>
          </a:xfrm>
          <a:prstGeom prst="rect">
            <a:avLst/>
          </a:prstGeom>
        </p:spPr>
      </p:pic>
      <p:pic>
        <p:nvPicPr>
          <p:cNvPr id="7" name="图片 6">
            <a:extLst>
              <a:ext uri="{FF2B5EF4-FFF2-40B4-BE49-F238E27FC236}">
                <a16:creationId xmlns:a16="http://schemas.microsoft.com/office/drawing/2014/main" id="{3E53A9FE-DD03-FC09-0F1E-438AAE486F69}"/>
              </a:ext>
            </a:extLst>
          </p:cNvPr>
          <p:cNvPicPr>
            <a:picLocks noChangeAspect="1"/>
          </p:cNvPicPr>
          <p:nvPr/>
        </p:nvPicPr>
        <p:blipFill>
          <a:blip r:embed="rId5"/>
          <a:stretch>
            <a:fillRect/>
          </a:stretch>
        </p:blipFill>
        <p:spPr>
          <a:xfrm>
            <a:off x="2072792" y="5054581"/>
            <a:ext cx="6527800" cy="558800"/>
          </a:xfrm>
          <a:prstGeom prst="rect">
            <a:avLst/>
          </a:prstGeom>
        </p:spPr>
      </p:pic>
      <p:pic>
        <p:nvPicPr>
          <p:cNvPr id="8" name="图片 7">
            <a:extLst>
              <a:ext uri="{FF2B5EF4-FFF2-40B4-BE49-F238E27FC236}">
                <a16:creationId xmlns:a16="http://schemas.microsoft.com/office/drawing/2014/main" id="{7A8781B9-7A49-13E3-0CF6-1D537445FDE5}"/>
              </a:ext>
            </a:extLst>
          </p:cNvPr>
          <p:cNvPicPr>
            <a:picLocks noChangeAspect="1"/>
          </p:cNvPicPr>
          <p:nvPr/>
        </p:nvPicPr>
        <p:blipFill>
          <a:blip r:embed="rId6"/>
          <a:stretch>
            <a:fillRect/>
          </a:stretch>
        </p:blipFill>
        <p:spPr>
          <a:xfrm>
            <a:off x="6408516" y="4436645"/>
            <a:ext cx="1473200" cy="419100"/>
          </a:xfrm>
          <a:prstGeom prst="rect">
            <a:avLst/>
          </a:prstGeom>
        </p:spPr>
      </p:pic>
      <p:pic>
        <p:nvPicPr>
          <p:cNvPr id="9" name="图片 8">
            <a:extLst>
              <a:ext uri="{FF2B5EF4-FFF2-40B4-BE49-F238E27FC236}">
                <a16:creationId xmlns:a16="http://schemas.microsoft.com/office/drawing/2014/main" id="{BD4A05C2-5A5B-BA45-2060-18249F140BEA}"/>
              </a:ext>
            </a:extLst>
          </p:cNvPr>
          <p:cNvPicPr>
            <a:picLocks noChangeAspect="1"/>
          </p:cNvPicPr>
          <p:nvPr/>
        </p:nvPicPr>
        <p:blipFill>
          <a:blip r:embed="rId7"/>
          <a:stretch>
            <a:fillRect/>
          </a:stretch>
        </p:blipFill>
        <p:spPr>
          <a:xfrm>
            <a:off x="4451591" y="4500145"/>
            <a:ext cx="279400" cy="292100"/>
          </a:xfrm>
          <a:prstGeom prst="rect">
            <a:avLst/>
          </a:prstGeom>
        </p:spPr>
      </p:pic>
    </p:spTree>
    <p:extLst>
      <p:ext uri="{BB962C8B-B14F-4D97-AF65-F5344CB8AC3E}">
        <p14:creationId xmlns:p14="http://schemas.microsoft.com/office/powerpoint/2010/main" val="162981710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985</TotalTime>
  <Words>404</Words>
  <Application>Microsoft Macintosh PowerPoint</Application>
  <PresentationFormat>宽屏</PresentationFormat>
  <Paragraphs>76</Paragraphs>
  <Slides>15</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15</vt:i4>
      </vt:variant>
    </vt:vector>
  </HeadingPairs>
  <TitlesOfParts>
    <vt:vector size="23" baseType="lpstr">
      <vt:lpstr>等线</vt:lpstr>
      <vt:lpstr>等线 Light</vt:lpstr>
      <vt:lpstr>FandolSong-Regular-Identity-H</vt:lpstr>
      <vt:lpstr>NimbusRomNo9L</vt:lpstr>
      <vt:lpstr>Söhne</vt:lpstr>
      <vt:lpstr>Arial</vt:lpstr>
      <vt:lpstr>Open Sans</vt:lpstr>
      <vt:lpstr>Office 主题​​</vt:lpstr>
      <vt:lpstr>Optimistic tree search strategies for black-box combinatorial optimization </vt:lpstr>
      <vt:lpstr>Notations</vt:lpstr>
      <vt:lpstr>PowerPoint 演示文稿</vt:lpstr>
      <vt:lpstr>PowerPoint 演示文稿</vt:lpstr>
      <vt:lpstr>PowerPoint 演示文稿</vt:lpstr>
      <vt:lpstr>PowerPoint 演示文稿</vt:lpstr>
      <vt:lpstr>PowerPoint 演示文稿</vt:lpstr>
      <vt:lpstr>The known Lipschitz constant case </vt:lpstr>
      <vt:lpstr>Theoretical guarantee</vt:lpstr>
      <vt:lpstr>PowerPoint 演示文稿</vt:lpstr>
      <vt:lpstr>Theoretical guarantee</vt:lpstr>
      <vt:lpstr>快速收敛率</vt:lpstr>
      <vt:lpstr>PowerPoint 演示文稿</vt:lpstr>
      <vt:lpstr>The Unknown Lipschitz constant case </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Optimistic tree search strategies for black-box combinatorial optimization </dc:title>
  <dc:creator>Microsoft Office User</dc:creator>
  <cp:lastModifiedBy>Microsoft Office User</cp:lastModifiedBy>
  <cp:revision>94</cp:revision>
  <dcterms:created xsi:type="dcterms:W3CDTF">2023-06-03T15:56:05Z</dcterms:created>
  <dcterms:modified xsi:type="dcterms:W3CDTF">2023-06-04T08:21:44Z</dcterms:modified>
</cp:coreProperties>
</file>

<file path=docProps/thumbnail.jpeg>
</file>